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Helvetica Neue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HelveticaNeueLight-bold.fntdata"/><Relationship Id="rId27" Type="http://schemas.openxmlformats.org/officeDocument/2006/relationships/font" Target="fonts/HelveticaNeue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HelveticaNeue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e8ab0ce76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e8ab0ce76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e8ab0ce7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e8ab0ce7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e8ab0ce76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e8ab0ce76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e8ab0ce76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e8ab0ce76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e8ab0ce7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e8ab0ce7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5d32b42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5d32b42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8ab0ce7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e8ab0ce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7a49eac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7a49eac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e8ab0ce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e8ab0ce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5f12af0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5f12af0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e8ab0ce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e8ab0ce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8ab0ce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e8ab0ce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e8ab0ce7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e8ab0ce7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rect b="b" l="l" r="r" t="t"/>
            <a:pathLst>
              <a:path extrusionOk="0" h="32531" w="54396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rect b="b" l="l" r="r" t="t"/>
            <a:pathLst>
              <a:path extrusionOk="0" h="6417" w="41136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" type="title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3" type="subTitle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4" type="title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5" type="subTitle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6" type="subTitle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7" type="title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8" type="subTitle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9" type="subTitle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4" type="subTitle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5" type="subTitle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94" name="Google Shape;94;p1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98" name="Google Shape;98;p1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4" type="subTitle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flipH="1" rot="10800000">
            <a:off x="-639331" y="-14428"/>
            <a:ext cx="5609625" cy="5233000"/>
          </a:xfrm>
          <a:custGeom>
            <a:rect b="b" l="l" r="r" t="t"/>
            <a:pathLst>
              <a:path extrusionOk="0" h="209320" w="224385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5"/>
          <p:cNvSpPr/>
          <p:nvPr/>
        </p:nvSpPr>
        <p:spPr>
          <a:xfrm flipH="1" rot="10800000">
            <a:off x="448747" y="-8003"/>
            <a:ext cx="4517425" cy="3497775"/>
          </a:xfrm>
          <a:custGeom>
            <a:rect b="b" l="l" r="r" t="t"/>
            <a:pathLst>
              <a:path extrusionOk="0" h="139911" w="180697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10800000">
            <a:off x="-602281" y="-14425"/>
            <a:ext cx="2729500" cy="2519100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114" name="Google Shape;114;p16"/>
          <p:cNvSpPr txBox="1"/>
          <p:nvPr/>
        </p:nvSpPr>
        <p:spPr>
          <a:xfrm>
            <a:off x="619275" y="3521700"/>
            <a:ext cx="36549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72000">
            <a:noAutofit/>
          </a:bodyPr>
          <a:lstStyle/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including icons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Freepik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and illustrations by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6"/>
          <p:cNvSpPr/>
          <p:nvPr/>
        </p:nvSpPr>
        <p:spPr>
          <a:xfrm rot="519298">
            <a:off x="5303945" y="2112100"/>
            <a:ext cx="4806720" cy="4225984"/>
          </a:xfrm>
          <a:custGeom>
            <a:rect b="b" l="l" r="r" t="t"/>
            <a:pathLst>
              <a:path extrusionOk="0" h="138720" w="151325">
                <a:moveTo>
                  <a:pt x="113711" y="0"/>
                </a:moveTo>
                <a:cubicBezTo>
                  <a:pt x="103623" y="0"/>
                  <a:pt x="91774" y="3757"/>
                  <a:pt x="86234" y="11698"/>
                </a:cubicBezTo>
                <a:cubicBezTo>
                  <a:pt x="78151" y="23296"/>
                  <a:pt x="89214" y="35661"/>
                  <a:pt x="79525" y="54967"/>
                </a:cubicBezTo>
                <a:cubicBezTo>
                  <a:pt x="76546" y="60926"/>
                  <a:pt x="73691" y="67046"/>
                  <a:pt x="67303" y="69401"/>
                </a:cubicBezTo>
                <a:cubicBezTo>
                  <a:pt x="65397" y="70105"/>
                  <a:pt x="63463" y="70395"/>
                  <a:pt x="61508" y="70395"/>
                </a:cubicBezTo>
                <a:cubicBezTo>
                  <a:pt x="52449" y="70395"/>
                  <a:pt x="42948" y="64179"/>
                  <a:pt x="33801" y="64179"/>
                </a:cubicBezTo>
                <a:cubicBezTo>
                  <a:pt x="32059" y="64179"/>
                  <a:pt x="30331" y="64405"/>
                  <a:pt x="28620" y="64941"/>
                </a:cubicBezTo>
                <a:cubicBezTo>
                  <a:pt x="22572" y="66832"/>
                  <a:pt x="18361" y="72221"/>
                  <a:pt x="14899" y="77538"/>
                </a:cubicBezTo>
                <a:cubicBezTo>
                  <a:pt x="8993" y="86602"/>
                  <a:pt x="4033" y="96504"/>
                  <a:pt x="2035" y="107139"/>
                </a:cubicBezTo>
                <a:cubicBezTo>
                  <a:pt x="322" y="116274"/>
                  <a:pt x="1" y="136222"/>
                  <a:pt x="6888" y="138524"/>
                </a:cubicBezTo>
                <a:cubicBezTo>
                  <a:pt x="7282" y="138656"/>
                  <a:pt x="7667" y="138719"/>
                  <a:pt x="8048" y="138719"/>
                </a:cubicBezTo>
                <a:cubicBezTo>
                  <a:pt x="14961" y="138719"/>
                  <a:pt x="20189" y="117776"/>
                  <a:pt x="41735" y="107781"/>
                </a:cubicBezTo>
                <a:cubicBezTo>
                  <a:pt x="55235" y="101505"/>
                  <a:pt x="71558" y="101195"/>
                  <a:pt x="93244" y="101195"/>
                </a:cubicBezTo>
                <a:cubicBezTo>
                  <a:pt x="94430" y="101195"/>
                  <a:pt x="95632" y="101196"/>
                  <a:pt x="96851" y="101197"/>
                </a:cubicBezTo>
                <a:cubicBezTo>
                  <a:pt x="98281" y="101200"/>
                  <a:pt x="99713" y="101216"/>
                  <a:pt x="101158" y="101216"/>
                </a:cubicBezTo>
                <a:cubicBezTo>
                  <a:pt x="107736" y="101216"/>
                  <a:pt x="114576" y="100897"/>
                  <a:pt x="122651" y="97664"/>
                </a:cubicBezTo>
                <a:cubicBezTo>
                  <a:pt x="129770" y="94809"/>
                  <a:pt x="138745" y="91205"/>
                  <a:pt x="142635" y="83301"/>
                </a:cubicBezTo>
                <a:cubicBezTo>
                  <a:pt x="151324" y="65619"/>
                  <a:pt x="123168" y="48115"/>
                  <a:pt x="129217" y="18086"/>
                </a:cubicBezTo>
                <a:cubicBezTo>
                  <a:pt x="130306" y="12698"/>
                  <a:pt x="131929" y="8968"/>
                  <a:pt x="129717" y="5632"/>
                </a:cubicBezTo>
                <a:cubicBezTo>
                  <a:pt x="127266" y="1930"/>
                  <a:pt x="120941" y="0"/>
                  <a:pt x="113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912763" y="-294525"/>
            <a:ext cx="3589075" cy="3021975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065913" y="156475"/>
            <a:ext cx="487575" cy="1500325"/>
          </a:xfrm>
          <a:custGeom>
            <a:rect b="b" l="l" r="r" t="t"/>
            <a:pathLst>
              <a:path extrusionOk="0" h="60013" w="19503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284038" y="-54650"/>
            <a:ext cx="1152225" cy="1532475"/>
          </a:xfrm>
          <a:custGeom>
            <a:rect b="b" l="l" r="r" t="t"/>
            <a:pathLst>
              <a:path extrusionOk="0" h="61299" w="46089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598963" y="-50650"/>
            <a:ext cx="386325" cy="1382900"/>
          </a:xfrm>
          <a:custGeom>
            <a:rect b="b" l="l" r="r" t="t"/>
            <a:pathLst>
              <a:path extrusionOk="0" h="55316" w="15453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707813" y="566425"/>
            <a:ext cx="343050" cy="275900"/>
          </a:xfrm>
          <a:custGeom>
            <a:rect b="b" l="l" r="r" t="t"/>
            <a:pathLst>
              <a:path extrusionOk="0" h="11036" w="13722">
                <a:moveTo>
                  <a:pt x="553" y="0"/>
                </a:moveTo>
                <a:cubicBezTo>
                  <a:pt x="432" y="0"/>
                  <a:pt x="312" y="41"/>
                  <a:pt x="214" y="119"/>
                </a:cubicBezTo>
                <a:cubicBezTo>
                  <a:pt x="0" y="333"/>
                  <a:pt x="0" y="672"/>
                  <a:pt x="196" y="904"/>
                </a:cubicBezTo>
                <a:cubicBezTo>
                  <a:pt x="4033" y="4687"/>
                  <a:pt x="8261" y="8059"/>
                  <a:pt x="12811" y="10950"/>
                </a:cubicBezTo>
                <a:cubicBezTo>
                  <a:pt x="12829" y="10950"/>
                  <a:pt x="12829" y="10950"/>
                  <a:pt x="12847" y="10968"/>
                </a:cubicBezTo>
                <a:cubicBezTo>
                  <a:pt x="12928" y="11014"/>
                  <a:pt x="13016" y="11036"/>
                  <a:pt x="13104" y="11036"/>
                </a:cubicBezTo>
                <a:cubicBezTo>
                  <a:pt x="13286" y="11036"/>
                  <a:pt x="13464" y="10940"/>
                  <a:pt x="13561" y="10771"/>
                </a:cubicBezTo>
                <a:cubicBezTo>
                  <a:pt x="13721" y="10522"/>
                  <a:pt x="13650" y="10183"/>
                  <a:pt x="13400" y="10022"/>
                </a:cubicBezTo>
                <a:cubicBezTo>
                  <a:pt x="8904" y="7185"/>
                  <a:pt x="4746" y="3884"/>
                  <a:pt x="982" y="155"/>
                </a:cubicBezTo>
                <a:cubicBezTo>
                  <a:pt x="946" y="119"/>
                  <a:pt x="892" y="84"/>
                  <a:pt x="839" y="84"/>
                </a:cubicBezTo>
                <a:cubicBezTo>
                  <a:pt x="750" y="27"/>
                  <a:pt x="651" y="0"/>
                  <a:pt x="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378088" y="-108975"/>
            <a:ext cx="1044700" cy="1217575"/>
          </a:xfrm>
          <a:custGeom>
            <a:rect b="b" l="l" r="r" t="t"/>
            <a:pathLst>
              <a:path extrusionOk="0" h="48703" w="41788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170663" y="-300875"/>
            <a:ext cx="1180325" cy="921400"/>
          </a:xfrm>
          <a:custGeom>
            <a:rect b="b" l="l" r="r" t="t"/>
            <a:pathLst>
              <a:path extrusionOk="0" h="36856" w="47213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329013" y="-246175"/>
            <a:ext cx="989400" cy="764525"/>
          </a:xfrm>
          <a:custGeom>
            <a:rect b="b" l="l" r="r" t="t"/>
            <a:pathLst>
              <a:path extrusionOk="0" h="30581" w="39576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6833842" y="1608670"/>
            <a:ext cx="1749700" cy="1623825"/>
          </a:xfrm>
          <a:custGeom>
            <a:rect b="b" l="l" r="r" t="t"/>
            <a:pathLst>
              <a:path extrusionOk="0" h="64953" w="69988">
                <a:moveTo>
                  <a:pt x="12360" y="3698"/>
                </a:moveTo>
                <a:cubicBezTo>
                  <a:pt x="7229" y="4734"/>
                  <a:pt x="7613" y="2735"/>
                  <a:pt x="6377" y="7021"/>
                </a:cubicBezTo>
                <a:cubicBezTo>
                  <a:pt x="5141" y="11307"/>
                  <a:pt x="5995" y="23318"/>
                  <a:pt x="4942" y="29412"/>
                </a:cubicBezTo>
                <a:cubicBezTo>
                  <a:pt x="3890" y="35506"/>
                  <a:pt x="211" y="38728"/>
                  <a:pt x="62" y="43583"/>
                </a:cubicBezTo>
                <a:cubicBezTo>
                  <a:pt x="-86" y="48438"/>
                  <a:pt x="-325" y="55106"/>
                  <a:pt x="4051" y="58540"/>
                </a:cubicBezTo>
                <a:cubicBezTo>
                  <a:pt x="8427" y="61975"/>
                  <a:pt x="21390" y="66849"/>
                  <a:pt x="26320" y="64190"/>
                </a:cubicBezTo>
                <a:cubicBezTo>
                  <a:pt x="31250" y="61531"/>
                  <a:pt x="26874" y="46131"/>
                  <a:pt x="33632" y="42586"/>
                </a:cubicBezTo>
                <a:cubicBezTo>
                  <a:pt x="40390" y="39041"/>
                  <a:pt x="61607" y="46796"/>
                  <a:pt x="66870" y="42918"/>
                </a:cubicBezTo>
                <a:cubicBezTo>
                  <a:pt x="72133" y="39040"/>
                  <a:pt x="70160" y="26338"/>
                  <a:pt x="65208" y="19319"/>
                </a:cubicBezTo>
                <a:cubicBezTo>
                  <a:pt x="60257" y="12300"/>
                  <a:pt x="45969" y="3408"/>
                  <a:pt x="37161" y="804"/>
                </a:cubicBezTo>
                <a:cubicBezTo>
                  <a:pt x="28353" y="-1799"/>
                  <a:pt x="17491" y="2662"/>
                  <a:pt x="12360" y="36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1855020" y="1616001"/>
            <a:ext cx="5433960" cy="2368697"/>
          </a:xfrm>
          <a:custGeom>
            <a:rect b="b" l="l" r="r" t="t"/>
            <a:pathLst>
              <a:path extrusionOk="0" h="84619" w="194122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134" name="Google Shape;134;p17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138" name="Google Shape;138;p17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7"/>
          <p:cNvGrpSpPr/>
          <p:nvPr/>
        </p:nvGrpSpPr>
        <p:grpSpPr>
          <a:xfrm flipH="1" rot="10800000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141" name="Google Shape;141;p17"/>
            <p:cNvSpPr/>
            <p:nvPr/>
          </p:nvSpPr>
          <p:spPr>
            <a:xfrm>
              <a:off x="7809863" y="-1852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8065913" y="156475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8284038" y="-54650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598963" y="-5065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81538" y="-190700"/>
              <a:ext cx="1509950" cy="1449625"/>
            </a:xfrm>
            <a:custGeom>
              <a:rect b="b" l="l" r="r" t="t"/>
              <a:pathLst>
                <a:path extrusionOk="0" h="57985" w="60398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378088" y="-108975"/>
              <a:ext cx="1044700" cy="1217575"/>
            </a:xfrm>
            <a:custGeom>
              <a:rect b="b" l="l" r="r" t="t"/>
              <a:pathLst>
                <a:path extrusionOk="0" h="48703" w="41788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70663" y="-300875"/>
              <a:ext cx="1180325" cy="921400"/>
            </a:xfrm>
            <a:custGeom>
              <a:rect b="b" l="l" r="r" t="t"/>
              <a:pathLst>
                <a:path extrusionOk="0" h="36856" w="47213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329013" y="-246175"/>
              <a:ext cx="989400" cy="764525"/>
            </a:xfrm>
            <a:custGeom>
              <a:rect b="b" l="l" r="r" t="t"/>
              <a:pathLst>
                <a:path extrusionOk="0" h="30581" w="39576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7"/>
          <p:cNvSpPr txBox="1"/>
          <p:nvPr>
            <p:ph idx="1" type="subTitle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 rot="10800000">
            <a:off x="5114776" y="-394445"/>
            <a:ext cx="5118875" cy="373892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2" type="subTitle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4" type="subTitle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8"/>
          <p:cNvSpPr/>
          <p:nvPr/>
        </p:nvSpPr>
        <p:spPr>
          <a:xfrm rot="-7126212">
            <a:off x="-3438667" y="2453900"/>
            <a:ext cx="5119108" cy="373909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 rot="-5400000">
            <a:off x="-1863306" y="2265115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9"/>
          <p:cNvSpPr/>
          <p:nvPr/>
        </p:nvSpPr>
        <p:spPr>
          <a:xfrm rot="-1213025">
            <a:off x="7174966" y="433548"/>
            <a:ext cx="5459327" cy="5145149"/>
          </a:xfrm>
          <a:custGeom>
            <a:rect b="b" l="l" r="r" t="t"/>
            <a:pathLst>
              <a:path extrusionOk="0" h="166173" w="17632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2" type="subTitle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3" type="subTitle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4" type="subTitle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5" type="subTitle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6" type="subTitle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0" name="Google Shape;170;p20"/>
          <p:cNvSpPr/>
          <p:nvPr/>
        </p:nvSpPr>
        <p:spPr>
          <a:xfrm flipH="1" rot="10800000">
            <a:off x="-2536724" y="3650250"/>
            <a:ext cx="6718109" cy="2956828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586825" y="0"/>
            <a:ext cx="6039251" cy="1257950"/>
          </a:xfrm>
          <a:custGeom>
            <a:rect b="b" l="l" r="r" t="t"/>
            <a:pathLst>
              <a:path extrusionOk="0" h="14086" w="67625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-152400" y="0"/>
            <a:ext cx="2499379" cy="4426045"/>
          </a:xfrm>
          <a:custGeom>
            <a:rect b="b" l="l" r="r" t="t"/>
            <a:pathLst>
              <a:path extrusionOk="0" h="49561" w="27987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4629151" y="-8276"/>
            <a:ext cx="4094287" cy="1647149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4207250" y="-8283"/>
            <a:ext cx="4516156" cy="1816868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86" name="Google Shape;186;p23"/>
          <p:cNvSpPr txBox="1"/>
          <p:nvPr>
            <p:ph idx="2" type="subTitle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3" type="subTitle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subTitle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184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2524035" y="3756232"/>
            <a:ext cx="6908208" cy="1700729"/>
          </a:xfrm>
          <a:custGeom>
            <a:rect b="b" l="l" r="r" t="t"/>
            <a:pathLst>
              <a:path extrusionOk="0" h="21887" w="88903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844296" y="3435620"/>
            <a:ext cx="1149179" cy="1102012"/>
          </a:xfrm>
          <a:custGeom>
            <a:rect b="b" l="l" r="r" t="t"/>
            <a:pathLst>
              <a:path extrusionOk="0" h="14182" w="14789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5"/>
          <p:cNvSpPr/>
          <p:nvPr/>
        </p:nvSpPr>
        <p:spPr>
          <a:xfrm rot="-5033328">
            <a:off x="5726121" y="-1510411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 rot="5875358">
            <a:off x="-2005558" y="1369695"/>
            <a:ext cx="5233775" cy="445352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4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0" name="Google Shape;200;p26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202" name="Google Shape;202;p26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rot="9129524">
            <a:off x="-257809" y="3284194"/>
            <a:ext cx="3588893" cy="3021822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 rot="5766672">
            <a:off x="-2016830" y="1916162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2" type="subTitle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7" name="Google Shape;217;p29"/>
          <p:cNvSpPr txBox="1"/>
          <p:nvPr>
            <p:ph idx="3" type="subTitle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4" type="subTitle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5" type="subTitle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6" type="subTitle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7" type="subTitle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8" type="subTitle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9"/>
          <p:cNvSpPr/>
          <p:nvPr/>
        </p:nvSpPr>
        <p:spPr>
          <a:xfrm rot="-6776231">
            <a:off x="5379710" y="-1534247"/>
            <a:ext cx="5233928" cy="44536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3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 flipH="1" rot="10800000">
            <a:off x="-2421723" y="-2457095"/>
            <a:ext cx="8278950" cy="6047100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9" name="Google Shape;229;p31"/>
          <p:cNvSpPr/>
          <p:nvPr/>
        </p:nvSpPr>
        <p:spPr>
          <a:xfrm flipH="1" rot="-10083919">
            <a:off x="-1271890" y="-873657"/>
            <a:ext cx="2729545" cy="2519141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 flipH="1" rot="10800000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 flipH="1" rot="-5320285">
            <a:off x="-2213136" y="-1585"/>
            <a:ext cx="4443570" cy="1955535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6" name="Google Shape;236;p32"/>
          <p:cNvSpPr/>
          <p:nvPr/>
        </p:nvSpPr>
        <p:spPr>
          <a:xfrm flipH="1" rot="-3755545">
            <a:off x="4997871" y="2946773"/>
            <a:ext cx="6474385" cy="2849132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33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41" name="Google Shape;241;p33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33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45" name="Google Shape;245;p33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3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4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250" name="Google Shape;250;p34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51" name="Google Shape;251;p34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4"/>
          <p:cNvSpPr txBox="1"/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2" type="subTitle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4"/>
          <p:cNvSpPr txBox="1"/>
          <p:nvPr>
            <p:ph idx="3" type="subTitle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4" type="subTitle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7"/>
          <p:cNvSpPr txBox="1"/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 rot="10800000">
            <a:off x="2573326" y="4078061"/>
            <a:ext cx="2304531" cy="1066296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-3974" y="3964620"/>
            <a:ext cx="1128724" cy="1178906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flipH="1" rot="2285512">
            <a:off x="5414385" y="3797548"/>
            <a:ext cx="433495" cy="1226243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flipH="1" rot="2285512">
            <a:off x="5538300" y="3860652"/>
            <a:ext cx="137074" cy="1153883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2903787">
            <a:off x="5633597" y="4007606"/>
            <a:ext cx="433471" cy="1226195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flipH="1" rot="2903787">
            <a:off x="5753073" y="4065925"/>
            <a:ext cx="137066" cy="1153837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 flipH="1" rot="-2777791">
            <a:off x="3671448" y="4007595"/>
            <a:ext cx="433478" cy="1226168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 rot="-2777791">
            <a:off x="3844072" y="4070592"/>
            <a:ext cx="137068" cy="1153812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rect b="b" l="l" r="r" t="t"/>
            <a:pathLst>
              <a:path extrusionOk="0" h="6947" w="10262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flipH="1" rot="-5400000">
            <a:off x="2386913" y="2399386"/>
            <a:ext cx="5154649" cy="344725"/>
          </a:xfrm>
          <a:custGeom>
            <a:rect b="b" l="l" r="r" t="t"/>
            <a:pathLst>
              <a:path extrusionOk="0" h="13789" w="285774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rect b="b" l="l" r="r" t="t"/>
            <a:pathLst>
              <a:path extrusionOk="0" h="14043" w="14848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rect b="b" l="l" r="r" t="t"/>
            <a:pathLst>
              <a:path extrusionOk="0" h="5967" w="16858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solidFill>
                  <a:schemeClr val="accen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2863000" y="1048571"/>
            <a:ext cx="56553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NLP 감정분석</a:t>
            </a:r>
            <a:r>
              <a:rPr lang="en" sz="2200"/>
              <a:t>을 통한 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마케팅 시장분석</a:t>
            </a:r>
            <a:endParaRPr sz="2200"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팀명 : 사소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265" name="Google Shape;265;p35"/>
            <p:cNvSpPr/>
            <p:nvPr/>
          </p:nvSpPr>
          <p:spPr>
            <a:xfrm>
              <a:off x="-3142275" y="2204675"/>
              <a:ext cx="13789000" cy="7057425"/>
            </a:xfrm>
            <a:custGeom>
              <a:rect b="b" l="l" r="r" t="t"/>
              <a:pathLst>
                <a:path extrusionOk="0" h="282297" w="55156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5805425" y="5691775"/>
              <a:ext cx="3757500" cy="2320150"/>
            </a:xfrm>
            <a:custGeom>
              <a:rect b="b" l="l" r="r" t="t"/>
              <a:pathLst>
                <a:path extrusionOk="0" h="92806" w="15030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-2127800" y="4062600"/>
              <a:ext cx="5379725" cy="3098925"/>
            </a:xfrm>
            <a:custGeom>
              <a:rect b="b" l="l" r="r" t="t"/>
              <a:pathLst>
                <a:path extrusionOk="0" h="123957" w="215189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8592350" y="3605050"/>
              <a:ext cx="1199350" cy="2599750"/>
            </a:xfrm>
            <a:custGeom>
              <a:rect b="b" l="l" r="r" t="t"/>
              <a:pathLst>
                <a:path extrusionOk="0" h="103990" w="47974">
                  <a:moveTo>
                    <a:pt x="46865" y="1"/>
                  </a:moveTo>
                  <a:lnTo>
                    <a:pt x="44923" y="1295"/>
                  </a:lnTo>
                  <a:lnTo>
                    <a:pt x="40949" y="4160"/>
                  </a:lnTo>
                  <a:lnTo>
                    <a:pt x="36974" y="7488"/>
                  </a:lnTo>
                  <a:lnTo>
                    <a:pt x="32999" y="11370"/>
                  </a:lnTo>
                  <a:lnTo>
                    <a:pt x="29025" y="15715"/>
                  </a:lnTo>
                  <a:lnTo>
                    <a:pt x="25235" y="20614"/>
                  </a:lnTo>
                  <a:lnTo>
                    <a:pt x="21537" y="26067"/>
                  </a:lnTo>
                  <a:lnTo>
                    <a:pt x="18025" y="31891"/>
                  </a:lnTo>
                  <a:lnTo>
                    <a:pt x="14605" y="38361"/>
                  </a:lnTo>
                  <a:lnTo>
                    <a:pt x="11462" y="45386"/>
                  </a:lnTo>
                  <a:lnTo>
                    <a:pt x="8689" y="52873"/>
                  </a:lnTo>
                  <a:lnTo>
                    <a:pt x="6193" y="60823"/>
                  </a:lnTo>
                  <a:lnTo>
                    <a:pt x="4067" y="69327"/>
                  </a:lnTo>
                  <a:lnTo>
                    <a:pt x="2311" y="78386"/>
                  </a:lnTo>
                  <a:lnTo>
                    <a:pt x="1017" y="87906"/>
                  </a:lnTo>
                  <a:lnTo>
                    <a:pt x="185" y="97982"/>
                  </a:lnTo>
                  <a:lnTo>
                    <a:pt x="0" y="103158"/>
                  </a:lnTo>
                  <a:lnTo>
                    <a:pt x="0" y="103528"/>
                  </a:lnTo>
                  <a:lnTo>
                    <a:pt x="370" y="103990"/>
                  </a:lnTo>
                  <a:lnTo>
                    <a:pt x="1017" y="103990"/>
                  </a:lnTo>
                  <a:lnTo>
                    <a:pt x="1387" y="103528"/>
                  </a:lnTo>
                  <a:lnTo>
                    <a:pt x="1479" y="103251"/>
                  </a:lnTo>
                  <a:lnTo>
                    <a:pt x="1664" y="98074"/>
                  </a:lnTo>
                  <a:lnTo>
                    <a:pt x="2496" y="88091"/>
                  </a:lnTo>
                  <a:lnTo>
                    <a:pt x="3790" y="78663"/>
                  </a:lnTo>
                  <a:lnTo>
                    <a:pt x="5454" y="69789"/>
                  </a:lnTo>
                  <a:lnTo>
                    <a:pt x="7580" y="61285"/>
                  </a:lnTo>
                  <a:lnTo>
                    <a:pt x="10076" y="53428"/>
                  </a:lnTo>
                  <a:lnTo>
                    <a:pt x="12849" y="46033"/>
                  </a:lnTo>
                  <a:lnTo>
                    <a:pt x="15899" y="39193"/>
                  </a:lnTo>
                  <a:lnTo>
                    <a:pt x="19134" y="32815"/>
                  </a:lnTo>
                  <a:lnTo>
                    <a:pt x="22739" y="26899"/>
                  </a:lnTo>
                  <a:lnTo>
                    <a:pt x="26344" y="21630"/>
                  </a:lnTo>
                  <a:lnTo>
                    <a:pt x="30134" y="16731"/>
                  </a:lnTo>
                  <a:lnTo>
                    <a:pt x="34016" y="12479"/>
                  </a:lnTo>
                  <a:lnTo>
                    <a:pt x="37898" y="8597"/>
                  </a:lnTo>
                  <a:lnTo>
                    <a:pt x="41873" y="5270"/>
                  </a:lnTo>
                  <a:lnTo>
                    <a:pt x="45755" y="2496"/>
                  </a:lnTo>
                  <a:lnTo>
                    <a:pt x="47604" y="1387"/>
                  </a:lnTo>
                  <a:lnTo>
                    <a:pt x="47881" y="1110"/>
                  </a:lnTo>
                  <a:lnTo>
                    <a:pt x="47974" y="555"/>
                  </a:lnTo>
                  <a:lnTo>
                    <a:pt x="47881" y="278"/>
                  </a:lnTo>
                  <a:lnTo>
                    <a:pt x="47697" y="93"/>
                  </a:lnTo>
                  <a:lnTo>
                    <a:pt x="47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8553050" y="4545575"/>
              <a:ext cx="1714700" cy="1918050"/>
            </a:xfrm>
            <a:custGeom>
              <a:rect b="b" l="l" r="r" t="t"/>
              <a:pathLst>
                <a:path extrusionOk="0" h="76722" w="68588">
                  <a:moveTo>
                    <a:pt x="55739" y="1"/>
                  </a:moveTo>
                  <a:lnTo>
                    <a:pt x="52966" y="370"/>
                  </a:lnTo>
                  <a:lnTo>
                    <a:pt x="48437" y="1572"/>
                  </a:lnTo>
                  <a:lnTo>
                    <a:pt x="42059" y="4715"/>
                  </a:lnTo>
                  <a:lnTo>
                    <a:pt x="35311" y="9059"/>
                  </a:lnTo>
                  <a:lnTo>
                    <a:pt x="28656" y="14698"/>
                  </a:lnTo>
                  <a:lnTo>
                    <a:pt x="22370" y="21168"/>
                  </a:lnTo>
                  <a:lnTo>
                    <a:pt x="16824" y="28378"/>
                  </a:lnTo>
                  <a:lnTo>
                    <a:pt x="14421" y="32261"/>
                  </a:lnTo>
                  <a:lnTo>
                    <a:pt x="12017" y="36513"/>
                  </a:lnTo>
                  <a:lnTo>
                    <a:pt x="7950" y="44647"/>
                  </a:lnTo>
                  <a:lnTo>
                    <a:pt x="4992" y="52042"/>
                  </a:lnTo>
                  <a:lnTo>
                    <a:pt x="2866" y="58604"/>
                  </a:lnTo>
                  <a:lnTo>
                    <a:pt x="833" y="66646"/>
                  </a:lnTo>
                  <a:lnTo>
                    <a:pt x="1" y="72747"/>
                  </a:lnTo>
                  <a:lnTo>
                    <a:pt x="1" y="73302"/>
                  </a:lnTo>
                  <a:lnTo>
                    <a:pt x="6564" y="76722"/>
                  </a:lnTo>
                  <a:lnTo>
                    <a:pt x="7950" y="73487"/>
                  </a:lnTo>
                  <a:lnTo>
                    <a:pt x="11000" y="67478"/>
                  </a:lnTo>
                  <a:lnTo>
                    <a:pt x="14513" y="61932"/>
                  </a:lnTo>
                  <a:lnTo>
                    <a:pt x="18303" y="56848"/>
                  </a:lnTo>
                  <a:lnTo>
                    <a:pt x="22370" y="52134"/>
                  </a:lnTo>
                  <a:lnTo>
                    <a:pt x="26622" y="47790"/>
                  </a:lnTo>
                  <a:lnTo>
                    <a:pt x="33185" y="42059"/>
                  </a:lnTo>
                  <a:lnTo>
                    <a:pt x="41781" y="35588"/>
                  </a:lnTo>
                  <a:lnTo>
                    <a:pt x="49916" y="30504"/>
                  </a:lnTo>
                  <a:lnTo>
                    <a:pt x="56848" y="26345"/>
                  </a:lnTo>
                  <a:lnTo>
                    <a:pt x="62025" y="23109"/>
                  </a:lnTo>
                  <a:lnTo>
                    <a:pt x="63688" y="21908"/>
                  </a:lnTo>
                  <a:lnTo>
                    <a:pt x="65075" y="20614"/>
                  </a:lnTo>
                  <a:lnTo>
                    <a:pt x="67016" y="17933"/>
                  </a:lnTo>
                  <a:lnTo>
                    <a:pt x="68218" y="15068"/>
                  </a:lnTo>
                  <a:lnTo>
                    <a:pt x="68587" y="12202"/>
                  </a:lnTo>
                  <a:lnTo>
                    <a:pt x="68218" y="9337"/>
                  </a:lnTo>
                  <a:lnTo>
                    <a:pt x="67108" y="6656"/>
                  </a:lnTo>
                  <a:lnTo>
                    <a:pt x="65352" y="4160"/>
                  </a:lnTo>
                  <a:lnTo>
                    <a:pt x="62949" y="2034"/>
                  </a:lnTo>
                  <a:lnTo>
                    <a:pt x="61470" y="1202"/>
                  </a:lnTo>
                  <a:lnTo>
                    <a:pt x="60546" y="648"/>
                  </a:lnTo>
                  <a:lnTo>
                    <a:pt x="58235" y="93"/>
                  </a:lnTo>
                  <a:lnTo>
                    <a:pt x="5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8636250" y="4707350"/>
              <a:ext cx="1411975" cy="1615325"/>
            </a:xfrm>
            <a:custGeom>
              <a:rect b="b" l="l" r="r" t="t"/>
              <a:pathLst>
                <a:path extrusionOk="0" h="64613" w="56479">
                  <a:moveTo>
                    <a:pt x="55461" y="0"/>
                  </a:moveTo>
                  <a:lnTo>
                    <a:pt x="55184" y="185"/>
                  </a:lnTo>
                  <a:lnTo>
                    <a:pt x="53982" y="832"/>
                  </a:lnTo>
                  <a:lnTo>
                    <a:pt x="52873" y="1387"/>
                  </a:lnTo>
                  <a:lnTo>
                    <a:pt x="49823" y="3143"/>
                  </a:lnTo>
                  <a:lnTo>
                    <a:pt x="46865" y="4992"/>
                  </a:lnTo>
                  <a:lnTo>
                    <a:pt x="42613" y="7950"/>
                  </a:lnTo>
                  <a:lnTo>
                    <a:pt x="38453" y="11000"/>
                  </a:lnTo>
                  <a:lnTo>
                    <a:pt x="33369" y="14975"/>
                  </a:lnTo>
                  <a:lnTo>
                    <a:pt x="28563" y="19227"/>
                  </a:lnTo>
                  <a:lnTo>
                    <a:pt x="25882" y="21722"/>
                  </a:lnTo>
                  <a:lnTo>
                    <a:pt x="20798" y="26991"/>
                  </a:lnTo>
                  <a:lnTo>
                    <a:pt x="18487" y="29764"/>
                  </a:lnTo>
                  <a:lnTo>
                    <a:pt x="15899" y="32722"/>
                  </a:lnTo>
                  <a:lnTo>
                    <a:pt x="11277" y="39100"/>
                  </a:lnTo>
                  <a:lnTo>
                    <a:pt x="9151" y="42520"/>
                  </a:lnTo>
                  <a:lnTo>
                    <a:pt x="7118" y="46125"/>
                  </a:lnTo>
                  <a:lnTo>
                    <a:pt x="3420" y="53612"/>
                  </a:lnTo>
                  <a:lnTo>
                    <a:pt x="1849" y="57495"/>
                  </a:lnTo>
                  <a:lnTo>
                    <a:pt x="1387" y="59066"/>
                  </a:lnTo>
                  <a:lnTo>
                    <a:pt x="832" y="60545"/>
                  </a:lnTo>
                  <a:lnTo>
                    <a:pt x="185" y="62116"/>
                  </a:lnTo>
                  <a:lnTo>
                    <a:pt x="0" y="63780"/>
                  </a:lnTo>
                  <a:lnTo>
                    <a:pt x="185" y="64242"/>
                  </a:lnTo>
                  <a:lnTo>
                    <a:pt x="555" y="64612"/>
                  </a:lnTo>
                  <a:lnTo>
                    <a:pt x="647" y="64612"/>
                  </a:lnTo>
                  <a:lnTo>
                    <a:pt x="1017" y="64520"/>
                  </a:lnTo>
                  <a:lnTo>
                    <a:pt x="1664" y="63780"/>
                  </a:lnTo>
                  <a:lnTo>
                    <a:pt x="2219" y="62024"/>
                  </a:lnTo>
                  <a:lnTo>
                    <a:pt x="2404" y="61192"/>
                  </a:lnTo>
                  <a:lnTo>
                    <a:pt x="3051" y="59159"/>
                  </a:lnTo>
                  <a:lnTo>
                    <a:pt x="3790" y="57125"/>
                  </a:lnTo>
                  <a:lnTo>
                    <a:pt x="5454" y="53243"/>
                  </a:lnTo>
                  <a:lnTo>
                    <a:pt x="7210" y="49453"/>
                  </a:lnTo>
                  <a:lnTo>
                    <a:pt x="9059" y="45940"/>
                  </a:lnTo>
                  <a:lnTo>
                    <a:pt x="13311" y="39100"/>
                  </a:lnTo>
                  <a:lnTo>
                    <a:pt x="15714" y="35865"/>
                  </a:lnTo>
                  <a:lnTo>
                    <a:pt x="17933" y="32907"/>
                  </a:lnTo>
                  <a:lnTo>
                    <a:pt x="22924" y="27176"/>
                  </a:lnTo>
                  <a:lnTo>
                    <a:pt x="25512" y="24403"/>
                  </a:lnTo>
                  <a:lnTo>
                    <a:pt x="27916" y="22092"/>
                  </a:lnTo>
                  <a:lnTo>
                    <a:pt x="32907" y="17470"/>
                  </a:lnTo>
                  <a:lnTo>
                    <a:pt x="35588" y="15344"/>
                  </a:lnTo>
                  <a:lnTo>
                    <a:pt x="40025" y="11832"/>
                  </a:lnTo>
                  <a:lnTo>
                    <a:pt x="44739" y="8597"/>
                  </a:lnTo>
                  <a:lnTo>
                    <a:pt x="48159" y="6193"/>
                  </a:lnTo>
                  <a:lnTo>
                    <a:pt x="51764" y="4067"/>
                  </a:lnTo>
                  <a:lnTo>
                    <a:pt x="53613" y="2958"/>
                  </a:lnTo>
                  <a:lnTo>
                    <a:pt x="55554" y="1941"/>
                  </a:lnTo>
                  <a:lnTo>
                    <a:pt x="55924" y="1756"/>
                  </a:lnTo>
                  <a:lnTo>
                    <a:pt x="56201" y="1572"/>
                  </a:lnTo>
                  <a:lnTo>
                    <a:pt x="56478" y="925"/>
                  </a:lnTo>
                  <a:lnTo>
                    <a:pt x="56293" y="555"/>
                  </a:lnTo>
                  <a:lnTo>
                    <a:pt x="56201" y="277"/>
                  </a:lnTo>
                  <a:lnTo>
                    <a:pt x="55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-2118550" y="3889300"/>
              <a:ext cx="1210925" cy="1640725"/>
            </a:xfrm>
            <a:custGeom>
              <a:rect b="b" l="l" r="r" t="t"/>
              <a:pathLst>
                <a:path extrusionOk="0" h="65629" w="48437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-2386625" y="4654200"/>
              <a:ext cx="1807125" cy="2017400"/>
            </a:xfrm>
            <a:custGeom>
              <a:rect b="b" l="l" r="r" t="t"/>
              <a:pathLst>
                <a:path extrusionOk="0" h="80696" w="72285">
                  <a:moveTo>
                    <a:pt x="10076" y="0"/>
                  </a:moveTo>
                  <a:lnTo>
                    <a:pt x="8320" y="462"/>
                  </a:lnTo>
                  <a:lnTo>
                    <a:pt x="7211" y="832"/>
                  </a:lnTo>
                  <a:lnTo>
                    <a:pt x="5085" y="1849"/>
                  </a:lnTo>
                  <a:lnTo>
                    <a:pt x="3421" y="3328"/>
                  </a:lnTo>
                  <a:lnTo>
                    <a:pt x="2034" y="5084"/>
                  </a:lnTo>
                  <a:lnTo>
                    <a:pt x="925" y="7025"/>
                  </a:lnTo>
                  <a:lnTo>
                    <a:pt x="278" y="9059"/>
                  </a:lnTo>
                  <a:lnTo>
                    <a:pt x="1" y="11370"/>
                  </a:lnTo>
                  <a:lnTo>
                    <a:pt x="186" y="13681"/>
                  </a:lnTo>
                  <a:lnTo>
                    <a:pt x="463" y="14790"/>
                  </a:lnTo>
                  <a:lnTo>
                    <a:pt x="648" y="15437"/>
                  </a:lnTo>
                  <a:lnTo>
                    <a:pt x="925" y="15991"/>
                  </a:lnTo>
                  <a:lnTo>
                    <a:pt x="1757" y="17840"/>
                  </a:lnTo>
                  <a:lnTo>
                    <a:pt x="4253" y="21260"/>
                  </a:lnTo>
                  <a:lnTo>
                    <a:pt x="5362" y="23016"/>
                  </a:lnTo>
                  <a:lnTo>
                    <a:pt x="5917" y="23941"/>
                  </a:lnTo>
                  <a:lnTo>
                    <a:pt x="6656" y="25882"/>
                  </a:lnTo>
                  <a:lnTo>
                    <a:pt x="7026" y="27823"/>
                  </a:lnTo>
                  <a:lnTo>
                    <a:pt x="6841" y="29857"/>
                  </a:lnTo>
                  <a:lnTo>
                    <a:pt x="6471" y="30781"/>
                  </a:lnTo>
                  <a:lnTo>
                    <a:pt x="5824" y="32168"/>
                  </a:lnTo>
                  <a:lnTo>
                    <a:pt x="4160" y="34848"/>
                  </a:lnTo>
                  <a:lnTo>
                    <a:pt x="3606" y="36235"/>
                  </a:lnTo>
                  <a:lnTo>
                    <a:pt x="3051" y="38176"/>
                  </a:lnTo>
                  <a:lnTo>
                    <a:pt x="2866" y="41781"/>
                  </a:lnTo>
                  <a:lnTo>
                    <a:pt x="3513" y="44277"/>
                  </a:lnTo>
                  <a:lnTo>
                    <a:pt x="4345" y="45663"/>
                  </a:lnTo>
                  <a:lnTo>
                    <a:pt x="5547" y="47050"/>
                  </a:lnTo>
                  <a:lnTo>
                    <a:pt x="7118" y="48251"/>
                  </a:lnTo>
                  <a:lnTo>
                    <a:pt x="8043" y="48713"/>
                  </a:lnTo>
                  <a:lnTo>
                    <a:pt x="9059" y="49268"/>
                  </a:lnTo>
                  <a:lnTo>
                    <a:pt x="11370" y="49823"/>
                  </a:lnTo>
                  <a:lnTo>
                    <a:pt x="14975" y="50562"/>
                  </a:lnTo>
                  <a:lnTo>
                    <a:pt x="18488" y="51209"/>
                  </a:lnTo>
                  <a:lnTo>
                    <a:pt x="20614" y="52041"/>
                  </a:lnTo>
                  <a:lnTo>
                    <a:pt x="22555" y="53150"/>
                  </a:lnTo>
                  <a:lnTo>
                    <a:pt x="24034" y="54999"/>
                  </a:lnTo>
                  <a:lnTo>
                    <a:pt x="24588" y="56201"/>
                  </a:lnTo>
                  <a:lnTo>
                    <a:pt x="25235" y="58142"/>
                  </a:lnTo>
                  <a:lnTo>
                    <a:pt x="25883" y="62301"/>
                  </a:lnTo>
                  <a:lnTo>
                    <a:pt x="26160" y="64335"/>
                  </a:lnTo>
                  <a:lnTo>
                    <a:pt x="26714" y="66368"/>
                  </a:lnTo>
                  <a:lnTo>
                    <a:pt x="28286" y="70158"/>
                  </a:lnTo>
                  <a:lnTo>
                    <a:pt x="30597" y="73671"/>
                  </a:lnTo>
                  <a:lnTo>
                    <a:pt x="33370" y="76629"/>
                  </a:lnTo>
                  <a:lnTo>
                    <a:pt x="35034" y="77830"/>
                  </a:lnTo>
                  <a:lnTo>
                    <a:pt x="36235" y="78662"/>
                  </a:lnTo>
                  <a:lnTo>
                    <a:pt x="38823" y="79772"/>
                  </a:lnTo>
                  <a:lnTo>
                    <a:pt x="41412" y="80419"/>
                  </a:lnTo>
                  <a:lnTo>
                    <a:pt x="44185" y="80696"/>
                  </a:lnTo>
                  <a:lnTo>
                    <a:pt x="48344" y="80603"/>
                  </a:lnTo>
                  <a:lnTo>
                    <a:pt x="53613" y="79217"/>
                  </a:lnTo>
                  <a:lnTo>
                    <a:pt x="56201" y="78108"/>
                  </a:lnTo>
                  <a:lnTo>
                    <a:pt x="57588" y="77368"/>
                  </a:lnTo>
                  <a:lnTo>
                    <a:pt x="60361" y="75612"/>
                  </a:lnTo>
                  <a:lnTo>
                    <a:pt x="62949" y="73671"/>
                  </a:lnTo>
                  <a:lnTo>
                    <a:pt x="65260" y="71360"/>
                  </a:lnTo>
                  <a:lnTo>
                    <a:pt x="66277" y="70066"/>
                  </a:lnTo>
                  <a:lnTo>
                    <a:pt x="67386" y="68679"/>
                  </a:lnTo>
                  <a:lnTo>
                    <a:pt x="69142" y="65721"/>
                  </a:lnTo>
                  <a:lnTo>
                    <a:pt x="70529" y="62579"/>
                  </a:lnTo>
                  <a:lnTo>
                    <a:pt x="71545" y="59251"/>
                  </a:lnTo>
                  <a:lnTo>
                    <a:pt x="72192" y="55923"/>
                  </a:lnTo>
                  <a:lnTo>
                    <a:pt x="72285" y="52596"/>
                  </a:lnTo>
                  <a:lnTo>
                    <a:pt x="72100" y="49083"/>
                  </a:lnTo>
                  <a:lnTo>
                    <a:pt x="71360" y="45663"/>
                  </a:lnTo>
                  <a:lnTo>
                    <a:pt x="70898" y="43999"/>
                  </a:lnTo>
                  <a:lnTo>
                    <a:pt x="70251" y="42058"/>
                  </a:lnTo>
                  <a:lnTo>
                    <a:pt x="68218" y="38453"/>
                  </a:lnTo>
                  <a:lnTo>
                    <a:pt x="66924" y="36789"/>
                  </a:lnTo>
                  <a:lnTo>
                    <a:pt x="65814" y="35680"/>
                  </a:lnTo>
                  <a:lnTo>
                    <a:pt x="63134" y="33831"/>
                  </a:lnTo>
                  <a:lnTo>
                    <a:pt x="61840" y="32907"/>
                  </a:lnTo>
                  <a:lnTo>
                    <a:pt x="59067" y="30689"/>
                  </a:lnTo>
                  <a:lnTo>
                    <a:pt x="55277" y="26806"/>
                  </a:lnTo>
                  <a:lnTo>
                    <a:pt x="53336" y="23756"/>
                  </a:lnTo>
                  <a:lnTo>
                    <a:pt x="52781" y="22092"/>
                  </a:lnTo>
                  <a:lnTo>
                    <a:pt x="52226" y="19319"/>
                  </a:lnTo>
                  <a:lnTo>
                    <a:pt x="51487" y="15160"/>
                  </a:lnTo>
                  <a:lnTo>
                    <a:pt x="50563" y="12571"/>
                  </a:lnTo>
                  <a:lnTo>
                    <a:pt x="49916" y="11185"/>
                  </a:lnTo>
                  <a:lnTo>
                    <a:pt x="48899" y="9613"/>
                  </a:lnTo>
                  <a:lnTo>
                    <a:pt x="46126" y="7118"/>
                  </a:lnTo>
                  <a:lnTo>
                    <a:pt x="44369" y="6286"/>
                  </a:lnTo>
                  <a:lnTo>
                    <a:pt x="43168" y="6008"/>
                  </a:lnTo>
                  <a:lnTo>
                    <a:pt x="40857" y="5731"/>
                  </a:lnTo>
                  <a:lnTo>
                    <a:pt x="37160" y="6008"/>
                  </a:lnTo>
                  <a:lnTo>
                    <a:pt x="34756" y="6286"/>
                  </a:lnTo>
                  <a:lnTo>
                    <a:pt x="33000" y="6471"/>
                  </a:lnTo>
                  <a:lnTo>
                    <a:pt x="29857" y="6193"/>
                  </a:lnTo>
                  <a:lnTo>
                    <a:pt x="25605" y="4622"/>
                  </a:lnTo>
                  <a:lnTo>
                    <a:pt x="22555" y="3143"/>
                  </a:lnTo>
                  <a:lnTo>
                    <a:pt x="20891" y="2311"/>
                  </a:lnTo>
                  <a:lnTo>
                    <a:pt x="17378" y="925"/>
                  </a:lnTo>
                  <a:lnTo>
                    <a:pt x="1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-1956800" y="5497650"/>
              <a:ext cx="746450" cy="138700"/>
            </a:xfrm>
            <a:custGeom>
              <a:rect b="b" l="l" r="r" t="t"/>
              <a:pathLst>
                <a:path extrusionOk="0" h="5548" w="29858">
                  <a:moveTo>
                    <a:pt x="13311" y="1"/>
                  </a:moveTo>
                  <a:lnTo>
                    <a:pt x="9521" y="93"/>
                  </a:lnTo>
                  <a:lnTo>
                    <a:pt x="5824" y="648"/>
                  </a:lnTo>
                  <a:lnTo>
                    <a:pt x="2127" y="1665"/>
                  </a:lnTo>
                  <a:lnTo>
                    <a:pt x="370" y="2312"/>
                  </a:lnTo>
                  <a:lnTo>
                    <a:pt x="93" y="2497"/>
                  </a:lnTo>
                  <a:lnTo>
                    <a:pt x="1" y="2959"/>
                  </a:lnTo>
                  <a:lnTo>
                    <a:pt x="93" y="3144"/>
                  </a:lnTo>
                  <a:lnTo>
                    <a:pt x="278" y="3329"/>
                  </a:lnTo>
                  <a:lnTo>
                    <a:pt x="463" y="3513"/>
                  </a:lnTo>
                  <a:lnTo>
                    <a:pt x="648" y="3513"/>
                  </a:lnTo>
                  <a:lnTo>
                    <a:pt x="833" y="3421"/>
                  </a:lnTo>
                  <a:lnTo>
                    <a:pt x="2589" y="2774"/>
                  </a:lnTo>
                  <a:lnTo>
                    <a:pt x="6101" y="1942"/>
                  </a:lnTo>
                  <a:lnTo>
                    <a:pt x="9706" y="1387"/>
                  </a:lnTo>
                  <a:lnTo>
                    <a:pt x="13311" y="1203"/>
                  </a:lnTo>
                  <a:lnTo>
                    <a:pt x="16916" y="1480"/>
                  </a:lnTo>
                  <a:lnTo>
                    <a:pt x="20521" y="2127"/>
                  </a:lnTo>
                  <a:lnTo>
                    <a:pt x="23941" y="3144"/>
                  </a:lnTo>
                  <a:lnTo>
                    <a:pt x="27361" y="4623"/>
                  </a:lnTo>
                  <a:lnTo>
                    <a:pt x="28933" y="5547"/>
                  </a:lnTo>
                  <a:lnTo>
                    <a:pt x="29210" y="5547"/>
                  </a:lnTo>
                  <a:lnTo>
                    <a:pt x="29672" y="5455"/>
                  </a:lnTo>
                  <a:lnTo>
                    <a:pt x="29765" y="5270"/>
                  </a:lnTo>
                  <a:lnTo>
                    <a:pt x="29857" y="4992"/>
                  </a:lnTo>
                  <a:lnTo>
                    <a:pt x="29765" y="4530"/>
                  </a:lnTo>
                  <a:lnTo>
                    <a:pt x="29580" y="4438"/>
                  </a:lnTo>
                  <a:lnTo>
                    <a:pt x="27824" y="3513"/>
                  </a:lnTo>
                  <a:lnTo>
                    <a:pt x="24403" y="1942"/>
                  </a:lnTo>
                  <a:lnTo>
                    <a:pt x="20798" y="925"/>
                  </a:lnTo>
                  <a:lnTo>
                    <a:pt x="17009" y="278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-2081575" y="4839050"/>
              <a:ext cx="1160075" cy="1573750"/>
            </a:xfrm>
            <a:custGeom>
              <a:rect b="b" l="l" r="r" t="t"/>
              <a:pathLst>
                <a:path extrusionOk="0" h="62950" w="46403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-699675" y="-2934725"/>
              <a:ext cx="3491750" cy="9872075"/>
            </a:xfrm>
            <a:custGeom>
              <a:rect b="b" l="l" r="r" t="t"/>
              <a:pathLst>
                <a:path extrusionOk="0" h="394883" w="13967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-551775" y="-2227600"/>
              <a:ext cx="3184400" cy="8372325"/>
            </a:xfrm>
            <a:custGeom>
              <a:rect b="b" l="l" r="r" t="t"/>
              <a:pathLst>
                <a:path extrusionOk="0" h="334893" w="127376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-551775" y="2590575"/>
              <a:ext cx="3147425" cy="3554150"/>
            </a:xfrm>
            <a:custGeom>
              <a:rect b="b" l="l" r="r" t="t"/>
              <a:pathLst>
                <a:path extrusionOk="0" h="142166" w="125897">
                  <a:moveTo>
                    <a:pt x="0" y="1"/>
                  </a:moveTo>
                  <a:lnTo>
                    <a:pt x="0" y="139485"/>
                  </a:lnTo>
                  <a:lnTo>
                    <a:pt x="92" y="140409"/>
                  </a:lnTo>
                  <a:lnTo>
                    <a:pt x="647" y="141611"/>
                  </a:lnTo>
                  <a:lnTo>
                    <a:pt x="1664" y="142166"/>
                  </a:lnTo>
                  <a:lnTo>
                    <a:pt x="3050" y="142073"/>
                  </a:lnTo>
                  <a:lnTo>
                    <a:pt x="3790" y="141704"/>
                  </a:lnTo>
                  <a:lnTo>
                    <a:pt x="123586" y="72562"/>
                  </a:lnTo>
                  <a:lnTo>
                    <a:pt x="124787" y="71823"/>
                  </a:lnTo>
                  <a:lnTo>
                    <a:pt x="125896" y="708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-551775" y="-2132850"/>
              <a:ext cx="2941750" cy="8067300"/>
            </a:xfrm>
            <a:custGeom>
              <a:rect b="b" l="l" r="r" t="t"/>
              <a:pathLst>
                <a:path extrusionOk="0" h="322692" w="11767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-1046325" y="-1150725"/>
              <a:ext cx="443725" cy="8101950"/>
            </a:xfrm>
            <a:custGeom>
              <a:rect b="b" l="l" r="r" t="t"/>
              <a:pathLst>
                <a:path extrusionOk="0" h="324078" w="17749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69400" y="5379800"/>
              <a:ext cx="353600" cy="480700"/>
            </a:xfrm>
            <a:custGeom>
              <a:rect b="b" l="l" r="r" t="t"/>
              <a:pathLst>
                <a:path extrusionOk="0" h="19228" w="14144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989575" y="-1857850"/>
              <a:ext cx="108625" cy="136375"/>
            </a:xfrm>
            <a:custGeom>
              <a:rect b="b" l="l" r="r" t="t"/>
              <a:pathLst>
                <a:path extrusionOk="0" h="5455" w="4345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45250" y="-1402600"/>
              <a:ext cx="97075" cy="124800"/>
            </a:xfrm>
            <a:custGeom>
              <a:rect b="b" l="l" r="r" t="t"/>
              <a:pathLst>
                <a:path extrusionOk="0" h="4992" w="3883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802375" y="-1809325"/>
              <a:ext cx="642450" cy="441400"/>
            </a:xfrm>
            <a:custGeom>
              <a:rect b="b" l="l" r="r" t="t"/>
              <a:pathLst>
                <a:path extrusionOk="0" h="17656" w="25698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-1013950" y="-3145000"/>
              <a:ext cx="3803700" cy="2195350"/>
            </a:xfrm>
            <a:custGeom>
              <a:rect b="b" l="l" r="r" t="t"/>
              <a:pathLst>
                <a:path extrusionOk="0" h="87814" w="152148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25" y="-122375"/>
              <a:ext cx="2061300" cy="2195350"/>
            </a:xfrm>
            <a:custGeom>
              <a:rect b="b" l="l" r="r" t="t"/>
              <a:pathLst>
                <a:path extrusionOk="0" h="87814" w="82452">
                  <a:moveTo>
                    <a:pt x="58419" y="0"/>
                  </a:moveTo>
                  <a:lnTo>
                    <a:pt x="53612" y="93"/>
                  </a:lnTo>
                  <a:lnTo>
                    <a:pt x="46310" y="647"/>
                  </a:lnTo>
                  <a:lnTo>
                    <a:pt x="41503" y="740"/>
                  </a:lnTo>
                  <a:lnTo>
                    <a:pt x="36512" y="832"/>
                  </a:lnTo>
                  <a:lnTo>
                    <a:pt x="26621" y="1479"/>
                  </a:lnTo>
                  <a:lnTo>
                    <a:pt x="21630" y="2034"/>
                  </a:lnTo>
                  <a:lnTo>
                    <a:pt x="19781" y="2311"/>
                  </a:lnTo>
                  <a:lnTo>
                    <a:pt x="16916" y="3420"/>
                  </a:lnTo>
                  <a:lnTo>
                    <a:pt x="15344" y="4622"/>
                  </a:lnTo>
                  <a:lnTo>
                    <a:pt x="14882" y="5361"/>
                  </a:lnTo>
                  <a:lnTo>
                    <a:pt x="14605" y="6101"/>
                  </a:lnTo>
                  <a:lnTo>
                    <a:pt x="14420" y="7487"/>
                  </a:lnTo>
                  <a:lnTo>
                    <a:pt x="14605" y="8134"/>
                  </a:lnTo>
                  <a:lnTo>
                    <a:pt x="14512" y="9244"/>
                  </a:lnTo>
                  <a:lnTo>
                    <a:pt x="13773" y="11370"/>
                  </a:lnTo>
                  <a:lnTo>
                    <a:pt x="13033" y="12294"/>
                  </a:lnTo>
                  <a:lnTo>
                    <a:pt x="11924" y="13496"/>
                  </a:lnTo>
                  <a:lnTo>
                    <a:pt x="9244" y="15714"/>
                  </a:lnTo>
                  <a:lnTo>
                    <a:pt x="8042" y="16823"/>
                  </a:lnTo>
                  <a:lnTo>
                    <a:pt x="7210" y="17933"/>
                  </a:lnTo>
                  <a:lnTo>
                    <a:pt x="5823" y="20243"/>
                  </a:lnTo>
                  <a:lnTo>
                    <a:pt x="4991" y="22924"/>
                  </a:lnTo>
                  <a:lnTo>
                    <a:pt x="4991" y="25697"/>
                  </a:lnTo>
                  <a:lnTo>
                    <a:pt x="5176" y="27084"/>
                  </a:lnTo>
                  <a:lnTo>
                    <a:pt x="5269" y="27916"/>
                  </a:lnTo>
                  <a:lnTo>
                    <a:pt x="5546" y="28747"/>
                  </a:lnTo>
                  <a:lnTo>
                    <a:pt x="6286" y="30226"/>
                  </a:lnTo>
                  <a:lnTo>
                    <a:pt x="7210" y="32445"/>
                  </a:lnTo>
                  <a:lnTo>
                    <a:pt x="7580" y="34016"/>
                  </a:lnTo>
                  <a:lnTo>
                    <a:pt x="7580" y="34848"/>
                  </a:lnTo>
                  <a:lnTo>
                    <a:pt x="7487" y="35680"/>
                  </a:lnTo>
                  <a:lnTo>
                    <a:pt x="6840" y="37344"/>
                  </a:lnTo>
                  <a:lnTo>
                    <a:pt x="5269" y="39655"/>
                  </a:lnTo>
                  <a:lnTo>
                    <a:pt x="4067" y="41134"/>
                  </a:lnTo>
                  <a:lnTo>
                    <a:pt x="2681" y="43167"/>
                  </a:lnTo>
                  <a:lnTo>
                    <a:pt x="832" y="47604"/>
                  </a:lnTo>
                  <a:lnTo>
                    <a:pt x="0" y="52318"/>
                  </a:lnTo>
                  <a:lnTo>
                    <a:pt x="277" y="57033"/>
                  </a:lnTo>
                  <a:lnTo>
                    <a:pt x="1017" y="59343"/>
                  </a:lnTo>
                  <a:lnTo>
                    <a:pt x="2126" y="62209"/>
                  </a:lnTo>
                  <a:lnTo>
                    <a:pt x="4991" y="67385"/>
                  </a:lnTo>
                  <a:lnTo>
                    <a:pt x="6840" y="69789"/>
                  </a:lnTo>
                  <a:lnTo>
                    <a:pt x="12479" y="77738"/>
                  </a:lnTo>
                  <a:lnTo>
                    <a:pt x="13773" y="79309"/>
                  </a:lnTo>
                  <a:lnTo>
                    <a:pt x="16916" y="81990"/>
                  </a:lnTo>
                  <a:lnTo>
                    <a:pt x="18764" y="83007"/>
                  </a:lnTo>
                  <a:lnTo>
                    <a:pt x="20521" y="84024"/>
                  </a:lnTo>
                  <a:lnTo>
                    <a:pt x="24310" y="85595"/>
                  </a:lnTo>
                  <a:lnTo>
                    <a:pt x="28285" y="86797"/>
                  </a:lnTo>
                  <a:lnTo>
                    <a:pt x="32260" y="87536"/>
                  </a:lnTo>
                  <a:lnTo>
                    <a:pt x="34386" y="87628"/>
                  </a:lnTo>
                  <a:lnTo>
                    <a:pt x="37713" y="87813"/>
                  </a:lnTo>
                  <a:lnTo>
                    <a:pt x="44461" y="87166"/>
                  </a:lnTo>
                  <a:lnTo>
                    <a:pt x="50932" y="85410"/>
                  </a:lnTo>
                  <a:lnTo>
                    <a:pt x="57125" y="82729"/>
                  </a:lnTo>
                  <a:lnTo>
                    <a:pt x="59990" y="80881"/>
                  </a:lnTo>
                  <a:lnTo>
                    <a:pt x="61377" y="79864"/>
                  </a:lnTo>
                  <a:lnTo>
                    <a:pt x="63503" y="77183"/>
                  </a:lnTo>
                  <a:lnTo>
                    <a:pt x="65444" y="72377"/>
                  </a:lnTo>
                  <a:lnTo>
                    <a:pt x="66646" y="67108"/>
                  </a:lnTo>
                  <a:lnTo>
                    <a:pt x="67662" y="63688"/>
                  </a:lnTo>
                  <a:lnTo>
                    <a:pt x="69141" y="60637"/>
                  </a:lnTo>
                  <a:lnTo>
                    <a:pt x="71267" y="58049"/>
                  </a:lnTo>
                  <a:lnTo>
                    <a:pt x="72746" y="57033"/>
                  </a:lnTo>
                  <a:lnTo>
                    <a:pt x="73578" y="56478"/>
                  </a:lnTo>
                  <a:lnTo>
                    <a:pt x="75334" y="54999"/>
                  </a:lnTo>
                  <a:lnTo>
                    <a:pt x="77738" y="52318"/>
                  </a:lnTo>
                  <a:lnTo>
                    <a:pt x="80234" y="47881"/>
                  </a:lnTo>
                  <a:lnTo>
                    <a:pt x="81805" y="42890"/>
                  </a:lnTo>
                  <a:lnTo>
                    <a:pt x="82452" y="37621"/>
                  </a:lnTo>
                  <a:lnTo>
                    <a:pt x="82082" y="32352"/>
                  </a:lnTo>
                  <a:lnTo>
                    <a:pt x="80881" y="28563"/>
                  </a:lnTo>
                  <a:lnTo>
                    <a:pt x="79679" y="26252"/>
                  </a:lnTo>
                  <a:lnTo>
                    <a:pt x="78200" y="24126"/>
                  </a:lnTo>
                  <a:lnTo>
                    <a:pt x="76351" y="22277"/>
                  </a:lnTo>
                  <a:lnTo>
                    <a:pt x="75242" y="21445"/>
                  </a:lnTo>
                  <a:lnTo>
                    <a:pt x="75427" y="19874"/>
                  </a:lnTo>
                  <a:lnTo>
                    <a:pt x="75704" y="11832"/>
                  </a:lnTo>
                  <a:lnTo>
                    <a:pt x="75057" y="8042"/>
                  </a:lnTo>
                  <a:lnTo>
                    <a:pt x="74133" y="6008"/>
                  </a:lnTo>
                  <a:lnTo>
                    <a:pt x="73578" y="5361"/>
                  </a:lnTo>
                  <a:lnTo>
                    <a:pt x="72192" y="4252"/>
                  </a:lnTo>
                  <a:lnTo>
                    <a:pt x="69141" y="2496"/>
                  </a:lnTo>
                  <a:lnTo>
                    <a:pt x="65999" y="1202"/>
                  </a:lnTo>
                  <a:lnTo>
                    <a:pt x="62578" y="370"/>
                  </a:lnTo>
                  <a:lnTo>
                    <a:pt x="60822" y="185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1733675" y="1014575"/>
              <a:ext cx="2130650" cy="1751650"/>
            </a:xfrm>
            <a:custGeom>
              <a:rect b="b" l="l" r="r" t="t"/>
              <a:pathLst>
                <a:path extrusionOk="0" h="70066" w="85226">
                  <a:moveTo>
                    <a:pt x="0" y="0"/>
                  </a:moveTo>
                  <a:lnTo>
                    <a:pt x="8042" y="43075"/>
                  </a:lnTo>
                  <a:lnTo>
                    <a:pt x="20336" y="51117"/>
                  </a:lnTo>
                  <a:lnTo>
                    <a:pt x="37067" y="62024"/>
                  </a:lnTo>
                  <a:lnTo>
                    <a:pt x="40117" y="64150"/>
                  </a:lnTo>
                  <a:lnTo>
                    <a:pt x="44924" y="67015"/>
                  </a:lnTo>
                  <a:lnTo>
                    <a:pt x="49268" y="68864"/>
                  </a:lnTo>
                  <a:lnTo>
                    <a:pt x="54075" y="69696"/>
                  </a:lnTo>
                  <a:lnTo>
                    <a:pt x="57125" y="69696"/>
                  </a:lnTo>
                  <a:lnTo>
                    <a:pt x="74410" y="69881"/>
                  </a:lnTo>
                  <a:lnTo>
                    <a:pt x="77923" y="70066"/>
                  </a:lnTo>
                  <a:lnTo>
                    <a:pt x="85225" y="51209"/>
                  </a:lnTo>
                  <a:lnTo>
                    <a:pt x="54444" y="43075"/>
                  </a:lnTo>
                  <a:lnTo>
                    <a:pt x="41596" y="31243"/>
                  </a:lnTo>
                  <a:lnTo>
                    <a:pt x="21075" y="11739"/>
                  </a:lnTo>
                  <a:lnTo>
                    <a:pt x="17840" y="8504"/>
                  </a:lnTo>
                  <a:lnTo>
                    <a:pt x="13034" y="3975"/>
                  </a:lnTo>
                  <a:lnTo>
                    <a:pt x="9798" y="1941"/>
                  </a:lnTo>
                  <a:lnTo>
                    <a:pt x="7580" y="1017"/>
                  </a:lnTo>
                  <a:lnTo>
                    <a:pt x="3605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914525" y="1347325"/>
              <a:ext cx="1830225" cy="2206925"/>
            </a:xfrm>
            <a:custGeom>
              <a:rect b="b" l="l" r="r" t="t"/>
              <a:pathLst>
                <a:path extrusionOk="0" h="88277" w="73209">
                  <a:moveTo>
                    <a:pt x="71915" y="1"/>
                  </a:moveTo>
                  <a:lnTo>
                    <a:pt x="15530" y="19874"/>
                  </a:lnTo>
                  <a:lnTo>
                    <a:pt x="0" y="86890"/>
                  </a:lnTo>
                  <a:lnTo>
                    <a:pt x="1387" y="88276"/>
                  </a:lnTo>
                  <a:lnTo>
                    <a:pt x="54907" y="68310"/>
                  </a:lnTo>
                  <a:lnTo>
                    <a:pt x="73209" y="1387"/>
                  </a:lnTo>
                  <a:lnTo>
                    <a:pt x="7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914525" y="1844175"/>
              <a:ext cx="420600" cy="1710075"/>
            </a:xfrm>
            <a:custGeom>
              <a:rect b="b" l="l" r="r" t="t"/>
              <a:pathLst>
                <a:path extrusionOk="0" h="68403" w="16824">
                  <a:moveTo>
                    <a:pt x="15530" y="0"/>
                  </a:moveTo>
                  <a:lnTo>
                    <a:pt x="0" y="67016"/>
                  </a:lnTo>
                  <a:lnTo>
                    <a:pt x="1387" y="68402"/>
                  </a:lnTo>
                  <a:lnTo>
                    <a:pt x="16824" y="1387"/>
                  </a:lnTo>
                  <a:lnTo>
                    <a:pt x="15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949175" y="1382000"/>
              <a:ext cx="1795575" cy="2172250"/>
            </a:xfrm>
            <a:custGeom>
              <a:rect b="b" l="l" r="r" t="t"/>
              <a:pathLst>
                <a:path extrusionOk="0" h="86890" w="71823">
                  <a:moveTo>
                    <a:pt x="71823" y="0"/>
                  </a:moveTo>
                  <a:lnTo>
                    <a:pt x="15438" y="19874"/>
                  </a:lnTo>
                  <a:lnTo>
                    <a:pt x="1" y="86889"/>
                  </a:lnTo>
                  <a:lnTo>
                    <a:pt x="53521" y="66923"/>
                  </a:lnTo>
                  <a:lnTo>
                    <a:pt x="71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4076900" y="2708425"/>
              <a:ext cx="302750" cy="99400"/>
            </a:xfrm>
            <a:custGeom>
              <a:rect b="b" l="l" r="r" t="t"/>
              <a:pathLst>
                <a:path extrusionOk="0" h="3976" w="12110">
                  <a:moveTo>
                    <a:pt x="12109" y="1"/>
                  </a:moveTo>
                  <a:lnTo>
                    <a:pt x="0" y="186"/>
                  </a:lnTo>
                  <a:lnTo>
                    <a:pt x="370" y="740"/>
                  </a:lnTo>
                  <a:lnTo>
                    <a:pt x="2034" y="2035"/>
                  </a:lnTo>
                  <a:lnTo>
                    <a:pt x="4899" y="3329"/>
                  </a:lnTo>
                  <a:lnTo>
                    <a:pt x="8782" y="3976"/>
                  </a:lnTo>
                  <a:lnTo>
                    <a:pt x="11092" y="3883"/>
                  </a:lnTo>
                  <a:lnTo>
                    <a:pt x="121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663250" y="1652375"/>
              <a:ext cx="667875" cy="305050"/>
            </a:xfrm>
            <a:custGeom>
              <a:rect b="b" l="l" r="r" t="t"/>
              <a:pathLst>
                <a:path extrusionOk="0" h="12202" w="26715">
                  <a:moveTo>
                    <a:pt x="25697" y="0"/>
                  </a:moveTo>
                  <a:lnTo>
                    <a:pt x="22462" y="740"/>
                  </a:lnTo>
                  <a:lnTo>
                    <a:pt x="19412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219" y="8504"/>
                  </a:lnTo>
                  <a:lnTo>
                    <a:pt x="740" y="9521"/>
                  </a:lnTo>
                  <a:lnTo>
                    <a:pt x="463" y="9983"/>
                  </a:lnTo>
                  <a:lnTo>
                    <a:pt x="0" y="12202"/>
                  </a:lnTo>
                  <a:lnTo>
                    <a:pt x="26252" y="2958"/>
                  </a:lnTo>
                  <a:lnTo>
                    <a:pt x="26714" y="647"/>
                  </a:lnTo>
                  <a:lnTo>
                    <a:pt x="26714" y="462"/>
                  </a:lnTo>
                  <a:lnTo>
                    <a:pt x="26529" y="18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679425" y="1449000"/>
              <a:ext cx="725625" cy="307375"/>
            </a:xfrm>
            <a:custGeom>
              <a:rect b="b" l="l" r="r" t="t"/>
              <a:pathLst>
                <a:path extrusionOk="0" h="12295" w="29025">
                  <a:moveTo>
                    <a:pt x="19042" y="1"/>
                  </a:moveTo>
                  <a:lnTo>
                    <a:pt x="16454" y="648"/>
                  </a:lnTo>
                  <a:lnTo>
                    <a:pt x="14882" y="1110"/>
                  </a:lnTo>
                  <a:lnTo>
                    <a:pt x="12479" y="2127"/>
                  </a:lnTo>
                  <a:lnTo>
                    <a:pt x="9891" y="3791"/>
                  </a:lnTo>
                  <a:lnTo>
                    <a:pt x="7857" y="6656"/>
                  </a:lnTo>
                  <a:lnTo>
                    <a:pt x="7765" y="7211"/>
                  </a:lnTo>
                  <a:lnTo>
                    <a:pt x="5824" y="8043"/>
                  </a:lnTo>
                  <a:lnTo>
                    <a:pt x="3790" y="8597"/>
                  </a:lnTo>
                  <a:lnTo>
                    <a:pt x="1942" y="9337"/>
                  </a:lnTo>
                  <a:lnTo>
                    <a:pt x="555" y="10354"/>
                  </a:lnTo>
                  <a:lnTo>
                    <a:pt x="463" y="10908"/>
                  </a:lnTo>
                  <a:lnTo>
                    <a:pt x="0" y="12295"/>
                  </a:lnTo>
                  <a:lnTo>
                    <a:pt x="28748" y="2219"/>
                  </a:lnTo>
                  <a:lnTo>
                    <a:pt x="28748" y="1942"/>
                  </a:lnTo>
                  <a:lnTo>
                    <a:pt x="29025" y="833"/>
                  </a:lnTo>
                  <a:lnTo>
                    <a:pt x="29025" y="556"/>
                  </a:lnTo>
                  <a:lnTo>
                    <a:pt x="28563" y="278"/>
                  </a:lnTo>
                  <a:lnTo>
                    <a:pt x="27361" y="371"/>
                  </a:lnTo>
                  <a:lnTo>
                    <a:pt x="26067" y="740"/>
                  </a:lnTo>
                  <a:lnTo>
                    <a:pt x="22832" y="1850"/>
                  </a:lnTo>
                  <a:lnTo>
                    <a:pt x="22832" y="1665"/>
                  </a:lnTo>
                  <a:lnTo>
                    <a:pt x="22832" y="925"/>
                  </a:lnTo>
                  <a:lnTo>
                    <a:pt x="21908" y="93"/>
                  </a:lnTo>
                  <a:lnTo>
                    <a:pt x="19042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753375" y="1509100"/>
              <a:ext cx="596225" cy="385925"/>
            </a:xfrm>
            <a:custGeom>
              <a:rect b="b" l="l" r="r" t="t"/>
              <a:pathLst>
                <a:path extrusionOk="0" h="15437" w="23849">
                  <a:moveTo>
                    <a:pt x="23849" y="0"/>
                  </a:moveTo>
                  <a:lnTo>
                    <a:pt x="555" y="8597"/>
                  </a:lnTo>
                  <a:lnTo>
                    <a:pt x="0" y="11277"/>
                  </a:lnTo>
                  <a:lnTo>
                    <a:pt x="1849" y="10538"/>
                  </a:lnTo>
                  <a:lnTo>
                    <a:pt x="3790" y="10353"/>
                  </a:lnTo>
                  <a:lnTo>
                    <a:pt x="4345" y="10815"/>
                  </a:lnTo>
                  <a:lnTo>
                    <a:pt x="4345" y="11185"/>
                  </a:lnTo>
                  <a:lnTo>
                    <a:pt x="3698" y="13865"/>
                  </a:lnTo>
                  <a:lnTo>
                    <a:pt x="3328" y="15437"/>
                  </a:lnTo>
                  <a:lnTo>
                    <a:pt x="18302" y="9521"/>
                  </a:lnTo>
                  <a:lnTo>
                    <a:pt x="18302" y="9151"/>
                  </a:lnTo>
                  <a:lnTo>
                    <a:pt x="18857" y="6471"/>
                  </a:lnTo>
                  <a:lnTo>
                    <a:pt x="18950" y="5824"/>
                  </a:lnTo>
                  <a:lnTo>
                    <a:pt x="19597" y="4807"/>
                  </a:lnTo>
                  <a:lnTo>
                    <a:pt x="21168" y="3605"/>
                  </a:lnTo>
                  <a:lnTo>
                    <a:pt x="23017" y="2773"/>
                  </a:lnTo>
                  <a:lnTo>
                    <a:pt x="2384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4050" y="1652375"/>
              <a:ext cx="665550" cy="309675"/>
            </a:xfrm>
            <a:custGeom>
              <a:rect b="b" l="l" r="r" t="t"/>
              <a:pathLst>
                <a:path extrusionOk="0" h="12387" w="26622">
                  <a:moveTo>
                    <a:pt x="25605" y="0"/>
                  </a:moveTo>
                  <a:lnTo>
                    <a:pt x="22462" y="740"/>
                  </a:lnTo>
                  <a:lnTo>
                    <a:pt x="19319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126" y="8504"/>
                  </a:lnTo>
                  <a:lnTo>
                    <a:pt x="647" y="9613"/>
                  </a:lnTo>
                  <a:lnTo>
                    <a:pt x="462" y="9983"/>
                  </a:lnTo>
                  <a:lnTo>
                    <a:pt x="0" y="12386"/>
                  </a:lnTo>
                  <a:lnTo>
                    <a:pt x="26159" y="2958"/>
                  </a:lnTo>
                  <a:lnTo>
                    <a:pt x="26344" y="2403"/>
                  </a:lnTo>
                  <a:lnTo>
                    <a:pt x="26622" y="740"/>
                  </a:lnTo>
                  <a:lnTo>
                    <a:pt x="26622" y="462"/>
                  </a:lnTo>
                  <a:lnTo>
                    <a:pt x="26437" y="185"/>
                  </a:lnTo>
                  <a:lnTo>
                    <a:pt x="25605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47475" y="1920425"/>
              <a:ext cx="753375" cy="845800"/>
            </a:xfrm>
            <a:custGeom>
              <a:rect b="b" l="l" r="r" t="t"/>
              <a:pathLst>
                <a:path extrusionOk="0" h="33832" w="30135">
                  <a:moveTo>
                    <a:pt x="27731" y="1"/>
                  </a:moveTo>
                  <a:lnTo>
                    <a:pt x="26437" y="555"/>
                  </a:lnTo>
                  <a:lnTo>
                    <a:pt x="25605" y="1387"/>
                  </a:lnTo>
                  <a:lnTo>
                    <a:pt x="24589" y="4992"/>
                  </a:lnTo>
                  <a:lnTo>
                    <a:pt x="23017" y="10631"/>
                  </a:lnTo>
                  <a:lnTo>
                    <a:pt x="22925" y="11000"/>
                  </a:lnTo>
                  <a:lnTo>
                    <a:pt x="21908" y="11925"/>
                  </a:lnTo>
                  <a:lnTo>
                    <a:pt x="19597" y="13404"/>
                  </a:lnTo>
                  <a:lnTo>
                    <a:pt x="15160" y="15437"/>
                  </a:lnTo>
                  <a:lnTo>
                    <a:pt x="10538" y="16916"/>
                  </a:lnTo>
                  <a:lnTo>
                    <a:pt x="8690" y="17286"/>
                  </a:lnTo>
                  <a:lnTo>
                    <a:pt x="5639" y="17748"/>
                  </a:lnTo>
                  <a:lnTo>
                    <a:pt x="2497" y="18672"/>
                  </a:lnTo>
                  <a:lnTo>
                    <a:pt x="1203" y="19504"/>
                  </a:lnTo>
                  <a:lnTo>
                    <a:pt x="371" y="20521"/>
                  </a:lnTo>
                  <a:lnTo>
                    <a:pt x="1" y="21908"/>
                  </a:lnTo>
                  <a:lnTo>
                    <a:pt x="278" y="24311"/>
                  </a:lnTo>
                  <a:lnTo>
                    <a:pt x="1018" y="26529"/>
                  </a:lnTo>
                  <a:lnTo>
                    <a:pt x="1387" y="27639"/>
                  </a:lnTo>
                  <a:lnTo>
                    <a:pt x="2497" y="29395"/>
                  </a:lnTo>
                  <a:lnTo>
                    <a:pt x="3883" y="30966"/>
                  </a:lnTo>
                  <a:lnTo>
                    <a:pt x="5547" y="32168"/>
                  </a:lnTo>
                  <a:lnTo>
                    <a:pt x="7581" y="33000"/>
                  </a:lnTo>
                  <a:lnTo>
                    <a:pt x="9891" y="33555"/>
                  </a:lnTo>
                  <a:lnTo>
                    <a:pt x="13774" y="33832"/>
                  </a:lnTo>
                  <a:lnTo>
                    <a:pt x="16639" y="33555"/>
                  </a:lnTo>
                  <a:lnTo>
                    <a:pt x="18118" y="33277"/>
                  </a:lnTo>
                  <a:lnTo>
                    <a:pt x="21261" y="31891"/>
                  </a:lnTo>
                  <a:lnTo>
                    <a:pt x="24219" y="29580"/>
                  </a:lnTo>
                  <a:lnTo>
                    <a:pt x="26715" y="26160"/>
                  </a:lnTo>
                  <a:lnTo>
                    <a:pt x="27639" y="24034"/>
                  </a:lnTo>
                  <a:lnTo>
                    <a:pt x="28471" y="21261"/>
                  </a:lnTo>
                  <a:lnTo>
                    <a:pt x="29210" y="15715"/>
                  </a:lnTo>
                  <a:lnTo>
                    <a:pt x="29395" y="10538"/>
                  </a:lnTo>
                  <a:lnTo>
                    <a:pt x="29488" y="6101"/>
                  </a:lnTo>
                  <a:lnTo>
                    <a:pt x="29857" y="4438"/>
                  </a:lnTo>
                  <a:lnTo>
                    <a:pt x="30135" y="2866"/>
                  </a:lnTo>
                  <a:lnTo>
                    <a:pt x="29765" y="1202"/>
                  </a:lnTo>
                  <a:lnTo>
                    <a:pt x="29303" y="555"/>
                  </a:lnTo>
                  <a:lnTo>
                    <a:pt x="28563" y="93"/>
                  </a:lnTo>
                  <a:lnTo>
                    <a:pt x="27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1068125" y="989150"/>
              <a:ext cx="1338025" cy="4261275"/>
            </a:xfrm>
            <a:custGeom>
              <a:rect b="b" l="l" r="r" t="t"/>
              <a:pathLst>
                <a:path extrusionOk="0" h="170451" w="53521">
                  <a:moveTo>
                    <a:pt x="18673" y="0"/>
                  </a:moveTo>
                  <a:lnTo>
                    <a:pt x="16639" y="463"/>
                  </a:lnTo>
                  <a:lnTo>
                    <a:pt x="16454" y="463"/>
                  </a:lnTo>
                  <a:lnTo>
                    <a:pt x="16177" y="3513"/>
                  </a:lnTo>
                  <a:lnTo>
                    <a:pt x="15345" y="12849"/>
                  </a:lnTo>
                  <a:lnTo>
                    <a:pt x="12849" y="39008"/>
                  </a:lnTo>
                  <a:lnTo>
                    <a:pt x="7026" y="98721"/>
                  </a:lnTo>
                  <a:lnTo>
                    <a:pt x="6749" y="100754"/>
                  </a:lnTo>
                  <a:lnTo>
                    <a:pt x="6749" y="101217"/>
                  </a:lnTo>
                  <a:lnTo>
                    <a:pt x="2404" y="146879"/>
                  </a:lnTo>
                  <a:lnTo>
                    <a:pt x="1" y="170450"/>
                  </a:lnTo>
                  <a:lnTo>
                    <a:pt x="1" y="170450"/>
                  </a:lnTo>
                  <a:lnTo>
                    <a:pt x="7673" y="166106"/>
                  </a:lnTo>
                  <a:lnTo>
                    <a:pt x="12110" y="163518"/>
                  </a:lnTo>
                  <a:lnTo>
                    <a:pt x="45017" y="144569"/>
                  </a:lnTo>
                  <a:lnTo>
                    <a:pt x="47513" y="143182"/>
                  </a:lnTo>
                  <a:lnTo>
                    <a:pt x="53521" y="139670"/>
                  </a:lnTo>
                  <a:lnTo>
                    <a:pt x="51302" y="126359"/>
                  </a:lnTo>
                  <a:lnTo>
                    <a:pt x="47513" y="107410"/>
                  </a:lnTo>
                  <a:lnTo>
                    <a:pt x="44739" y="94376"/>
                  </a:lnTo>
                  <a:lnTo>
                    <a:pt x="42798" y="83469"/>
                  </a:lnTo>
                  <a:lnTo>
                    <a:pt x="42336" y="77553"/>
                  </a:lnTo>
                  <a:lnTo>
                    <a:pt x="42244" y="72100"/>
                  </a:lnTo>
                  <a:lnTo>
                    <a:pt x="42244" y="61100"/>
                  </a:lnTo>
                  <a:lnTo>
                    <a:pt x="42613" y="55739"/>
                  </a:lnTo>
                  <a:lnTo>
                    <a:pt x="42891" y="53613"/>
                  </a:lnTo>
                  <a:lnTo>
                    <a:pt x="43076" y="49453"/>
                  </a:lnTo>
                  <a:lnTo>
                    <a:pt x="43076" y="47327"/>
                  </a:lnTo>
                  <a:lnTo>
                    <a:pt x="42798" y="43445"/>
                  </a:lnTo>
                  <a:lnTo>
                    <a:pt x="41782" y="36697"/>
                  </a:lnTo>
                  <a:lnTo>
                    <a:pt x="40025" y="28101"/>
                  </a:lnTo>
                  <a:lnTo>
                    <a:pt x="38824" y="23017"/>
                  </a:lnTo>
                  <a:lnTo>
                    <a:pt x="38269" y="20336"/>
                  </a:lnTo>
                  <a:lnTo>
                    <a:pt x="36605" y="14975"/>
                  </a:lnTo>
                  <a:lnTo>
                    <a:pt x="35588" y="12387"/>
                  </a:lnTo>
                  <a:lnTo>
                    <a:pt x="35034" y="11093"/>
                  </a:lnTo>
                  <a:lnTo>
                    <a:pt x="34294" y="9798"/>
                  </a:lnTo>
                  <a:lnTo>
                    <a:pt x="32815" y="7118"/>
                  </a:lnTo>
                  <a:lnTo>
                    <a:pt x="30042" y="3698"/>
                  </a:lnTo>
                  <a:lnTo>
                    <a:pt x="27824" y="1849"/>
                  </a:lnTo>
                  <a:lnTo>
                    <a:pt x="26622" y="1202"/>
                  </a:lnTo>
                  <a:lnTo>
                    <a:pt x="25790" y="740"/>
                  </a:lnTo>
                  <a:lnTo>
                    <a:pt x="24866" y="463"/>
                  </a:lnTo>
                  <a:lnTo>
                    <a:pt x="22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48400" y="3172925"/>
              <a:ext cx="2045150" cy="2609000"/>
            </a:xfrm>
            <a:custGeom>
              <a:rect b="b" l="l" r="r" t="t"/>
              <a:pathLst>
                <a:path extrusionOk="0" h="104360" w="81806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259950" y="4182775"/>
              <a:ext cx="610075" cy="959025"/>
            </a:xfrm>
            <a:custGeom>
              <a:rect b="b" l="l" r="r" t="t"/>
              <a:pathLst>
                <a:path extrusionOk="0" h="38361" w="24403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5175" y="1070025"/>
              <a:ext cx="2206900" cy="3591125"/>
            </a:xfrm>
            <a:custGeom>
              <a:rect b="b" l="l" r="r" t="t"/>
              <a:pathLst>
                <a:path extrusionOk="0" h="143645" w="88276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5175" y="1070025"/>
              <a:ext cx="2206900" cy="3591125"/>
            </a:xfrm>
            <a:custGeom>
              <a:rect b="b" l="l" r="r" t="t"/>
              <a:pathLst>
                <a:path extrusionOk="0" h="143645" w="88276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-154325" y="1067725"/>
              <a:ext cx="1377325" cy="4892125"/>
            </a:xfrm>
            <a:custGeom>
              <a:rect b="b" l="l" r="r" t="t"/>
              <a:pathLst>
                <a:path extrusionOk="0" h="195685" w="55093">
                  <a:moveTo>
                    <a:pt x="38361" y="0"/>
                  </a:moveTo>
                  <a:lnTo>
                    <a:pt x="36143" y="93"/>
                  </a:lnTo>
                  <a:lnTo>
                    <a:pt x="33370" y="277"/>
                  </a:lnTo>
                  <a:lnTo>
                    <a:pt x="29672" y="462"/>
                  </a:lnTo>
                  <a:lnTo>
                    <a:pt x="22370" y="1572"/>
                  </a:lnTo>
                  <a:lnTo>
                    <a:pt x="18765" y="2403"/>
                  </a:lnTo>
                  <a:lnTo>
                    <a:pt x="17286" y="2866"/>
                  </a:lnTo>
                  <a:lnTo>
                    <a:pt x="14698" y="4345"/>
                  </a:lnTo>
                  <a:lnTo>
                    <a:pt x="12664" y="6101"/>
                  </a:lnTo>
                  <a:lnTo>
                    <a:pt x="11185" y="8042"/>
                  </a:lnTo>
                  <a:lnTo>
                    <a:pt x="9614" y="10907"/>
                  </a:lnTo>
                  <a:lnTo>
                    <a:pt x="8690" y="14143"/>
                  </a:lnTo>
                  <a:lnTo>
                    <a:pt x="8690" y="14975"/>
                  </a:lnTo>
                  <a:lnTo>
                    <a:pt x="8690" y="15252"/>
                  </a:lnTo>
                  <a:lnTo>
                    <a:pt x="13404" y="35125"/>
                  </a:lnTo>
                  <a:lnTo>
                    <a:pt x="23017" y="74965"/>
                  </a:lnTo>
                  <a:lnTo>
                    <a:pt x="22740" y="75427"/>
                  </a:lnTo>
                  <a:lnTo>
                    <a:pt x="22647" y="75612"/>
                  </a:lnTo>
                  <a:lnTo>
                    <a:pt x="22555" y="75704"/>
                  </a:lnTo>
                  <a:lnTo>
                    <a:pt x="21816" y="77183"/>
                  </a:lnTo>
                  <a:lnTo>
                    <a:pt x="21723" y="77461"/>
                  </a:lnTo>
                  <a:lnTo>
                    <a:pt x="21631" y="77738"/>
                  </a:lnTo>
                  <a:lnTo>
                    <a:pt x="21538" y="77830"/>
                  </a:lnTo>
                  <a:lnTo>
                    <a:pt x="21538" y="77923"/>
                  </a:lnTo>
                  <a:lnTo>
                    <a:pt x="21446" y="78015"/>
                  </a:lnTo>
                  <a:lnTo>
                    <a:pt x="21446" y="78108"/>
                  </a:lnTo>
                  <a:lnTo>
                    <a:pt x="21353" y="78200"/>
                  </a:lnTo>
                  <a:lnTo>
                    <a:pt x="21353" y="78293"/>
                  </a:lnTo>
                  <a:lnTo>
                    <a:pt x="21076" y="78755"/>
                  </a:lnTo>
                  <a:lnTo>
                    <a:pt x="20891" y="79217"/>
                  </a:lnTo>
                  <a:lnTo>
                    <a:pt x="20614" y="79679"/>
                  </a:lnTo>
                  <a:lnTo>
                    <a:pt x="20337" y="80141"/>
                  </a:lnTo>
                  <a:lnTo>
                    <a:pt x="20152" y="80696"/>
                  </a:lnTo>
                  <a:lnTo>
                    <a:pt x="19967" y="81158"/>
                  </a:lnTo>
                  <a:lnTo>
                    <a:pt x="19505" y="82267"/>
                  </a:lnTo>
                  <a:lnTo>
                    <a:pt x="18950" y="83469"/>
                  </a:lnTo>
                  <a:lnTo>
                    <a:pt x="18673" y="84024"/>
                  </a:lnTo>
                  <a:lnTo>
                    <a:pt x="18488" y="84393"/>
                  </a:lnTo>
                  <a:lnTo>
                    <a:pt x="18303" y="84855"/>
                  </a:lnTo>
                  <a:lnTo>
                    <a:pt x="18118" y="85225"/>
                  </a:lnTo>
                  <a:lnTo>
                    <a:pt x="17286" y="87166"/>
                  </a:lnTo>
                  <a:lnTo>
                    <a:pt x="16454" y="89292"/>
                  </a:lnTo>
                  <a:lnTo>
                    <a:pt x="16177" y="89847"/>
                  </a:lnTo>
                  <a:lnTo>
                    <a:pt x="15992" y="90494"/>
                  </a:lnTo>
                  <a:lnTo>
                    <a:pt x="15622" y="91418"/>
                  </a:lnTo>
                  <a:lnTo>
                    <a:pt x="15160" y="92620"/>
                  </a:lnTo>
                  <a:lnTo>
                    <a:pt x="14790" y="93729"/>
                  </a:lnTo>
                  <a:lnTo>
                    <a:pt x="14513" y="94561"/>
                  </a:lnTo>
                  <a:lnTo>
                    <a:pt x="14143" y="95393"/>
                  </a:lnTo>
                  <a:lnTo>
                    <a:pt x="14143" y="95485"/>
                  </a:lnTo>
                  <a:lnTo>
                    <a:pt x="13496" y="97334"/>
                  </a:lnTo>
                  <a:lnTo>
                    <a:pt x="12849" y="99183"/>
                  </a:lnTo>
                  <a:lnTo>
                    <a:pt x="12572" y="100107"/>
                  </a:lnTo>
                  <a:lnTo>
                    <a:pt x="12295" y="101032"/>
                  </a:lnTo>
                  <a:lnTo>
                    <a:pt x="12110" y="102048"/>
                  </a:lnTo>
                  <a:lnTo>
                    <a:pt x="11740" y="102973"/>
                  </a:lnTo>
                  <a:lnTo>
                    <a:pt x="11185" y="105006"/>
                  </a:lnTo>
                  <a:lnTo>
                    <a:pt x="10631" y="107040"/>
                  </a:lnTo>
                  <a:lnTo>
                    <a:pt x="10354" y="107964"/>
                  </a:lnTo>
                  <a:lnTo>
                    <a:pt x="10169" y="108981"/>
                  </a:lnTo>
                  <a:lnTo>
                    <a:pt x="9891" y="109998"/>
                  </a:lnTo>
                  <a:lnTo>
                    <a:pt x="9614" y="111015"/>
                  </a:lnTo>
                  <a:lnTo>
                    <a:pt x="9522" y="111662"/>
                  </a:lnTo>
                  <a:lnTo>
                    <a:pt x="9244" y="113141"/>
                  </a:lnTo>
                  <a:lnTo>
                    <a:pt x="8690" y="116191"/>
                  </a:lnTo>
                  <a:lnTo>
                    <a:pt x="8228" y="119334"/>
                  </a:lnTo>
                  <a:lnTo>
                    <a:pt x="6194" y="135880"/>
                  </a:lnTo>
                  <a:lnTo>
                    <a:pt x="1572" y="179694"/>
                  </a:lnTo>
                  <a:lnTo>
                    <a:pt x="1" y="195685"/>
                  </a:lnTo>
                  <a:lnTo>
                    <a:pt x="1" y="195685"/>
                  </a:lnTo>
                  <a:lnTo>
                    <a:pt x="8782" y="190601"/>
                  </a:lnTo>
                  <a:lnTo>
                    <a:pt x="12295" y="188567"/>
                  </a:lnTo>
                  <a:lnTo>
                    <a:pt x="43907" y="170265"/>
                  </a:lnTo>
                  <a:lnTo>
                    <a:pt x="44739" y="161946"/>
                  </a:lnTo>
                  <a:lnTo>
                    <a:pt x="45479" y="154182"/>
                  </a:lnTo>
                  <a:lnTo>
                    <a:pt x="45941" y="149005"/>
                  </a:lnTo>
                  <a:lnTo>
                    <a:pt x="46496" y="143736"/>
                  </a:lnTo>
                  <a:lnTo>
                    <a:pt x="49084" y="120997"/>
                  </a:lnTo>
                  <a:lnTo>
                    <a:pt x="51764" y="97889"/>
                  </a:lnTo>
                  <a:lnTo>
                    <a:pt x="51949" y="96687"/>
                  </a:lnTo>
                  <a:lnTo>
                    <a:pt x="52042" y="95393"/>
                  </a:lnTo>
                  <a:lnTo>
                    <a:pt x="52781" y="87906"/>
                  </a:lnTo>
                  <a:lnTo>
                    <a:pt x="53521" y="80881"/>
                  </a:lnTo>
                  <a:lnTo>
                    <a:pt x="53521" y="80696"/>
                  </a:lnTo>
                  <a:lnTo>
                    <a:pt x="53521" y="80603"/>
                  </a:lnTo>
                  <a:lnTo>
                    <a:pt x="53521" y="80234"/>
                  </a:lnTo>
                  <a:lnTo>
                    <a:pt x="53521" y="79587"/>
                  </a:lnTo>
                  <a:lnTo>
                    <a:pt x="54537" y="69234"/>
                  </a:lnTo>
                  <a:lnTo>
                    <a:pt x="55092" y="56016"/>
                  </a:lnTo>
                  <a:lnTo>
                    <a:pt x="54907" y="48898"/>
                  </a:lnTo>
                  <a:lnTo>
                    <a:pt x="54630" y="46033"/>
                  </a:lnTo>
                  <a:lnTo>
                    <a:pt x="54168" y="42520"/>
                  </a:lnTo>
                  <a:lnTo>
                    <a:pt x="53428" y="38823"/>
                  </a:lnTo>
                  <a:lnTo>
                    <a:pt x="52227" y="33277"/>
                  </a:lnTo>
                  <a:lnTo>
                    <a:pt x="49269" y="22277"/>
                  </a:lnTo>
                  <a:lnTo>
                    <a:pt x="44647" y="7765"/>
                  </a:lnTo>
                  <a:lnTo>
                    <a:pt x="42613" y="2034"/>
                  </a:lnTo>
                  <a:lnTo>
                    <a:pt x="42613" y="1941"/>
                  </a:lnTo>
                  <a:lnTo>
                    <a:pt x="42521" y="1849"/>
                  </a:lnTo>
                  <a:lnTo>
                    <a:pt x="42521" y="1664"/>
                  </a:lnTo>
                  <a:lnTo>
                    <a:pt x="42059" y="555"/>
                  </a:lnTo>
                  <a:lnTo>
                    <a:pt x="41966" y="9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9850" y="1372750"/>
              <a:ext cx="496850" cy="2523500"/>
            </a:xfrm>
            <a:custGeom>
              <a:rect b="b" l="l" r="r" t="t"/>
              <a:pathLst>
                <a:path extrusionOk="0" h="100940" w="19874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484100" y="848175"/>
              <a:ext cx="536150" cy="688675"/>
            </a:xfrm>
            <a:custGeom>
              <a:rect b="b" l="l" r="r" t="t"/>
              <a:pathLst>
                <a:path extrusionOk="0" h="27547" w="21446">
                  <a:moveTo>
                    <a:pt x="0" y="1"/>
                  </a:moveTo>
                  <a:lnTo>
                    <a:pt x="0" y="9152"/>
                  </a:lnTo>
                  <a:lnTo>
                    <a:pt x="1202" y="9522"/>
                  </a:lnTo>
                  <a:lnTo>
                    <a:pt x="3420" y="10446"/>
                  </a:lnTo>
                  <a:lnTo>
                    <a:pt x="4530" y="11001"/>
                  </a:lnTo>
                  <a:lnTo>
                    <a:pt x="5916" y="11832"/>
                  </a:lnTo>
                  <a:lnTo>
                    <a:pt x="8782" y="13959"/>
                  </a:lnTo>
                  <a:lnTo>
                    <a:pt x="13126" y="17933"/>
                  </a:lnTo>
                  <a:lnTo>
                    <a:pt x="20336" y="25975"/>
                  </a:lnTo>
                  <a:lnTo>
                    <a:pt x="21445" y="27546"/>
                  </a:lnTo>
                  <a:lnTo>
                    <a:pt x="15437" y="17563"/>
                  </a:lnTo>
                  <a:lnTo>
                    <a:pt x="7487" y="4900"/>
                  </a:lnTo>
                  <a:lnTo>
                    <a:pt x="6286" y="3421"/>
                  </a:lnTo>
                  <a:lnTo>
                    <a:pt x="4622" y="1387"/>
                  </a:lnTo>
                  <a:lnTo>
                    <a:pt x="3143" y="371"/>
                  </a:lnTo>
                  <a:lnTo>
                    <a:pt x="1294" y="1"/>
                  </a:lnTo>
                  <a:close/>
                  <a:moveTo>
                    <a:pt x="21445" y="27546"/>
                  </a:moveTo>
                  <a:lnTo>
                    <a:pt x="21445" y="27546"/>
                  </a:lnTo>
                  <a:lnTo>
                    <a:pt x="21445" y="2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70025" y="982225"/>
              <a:ext cx="120200" cy="931300"/>
            </a:xfrm>
            <a:custGeom>
              <a:rect b="b" l="l" r="r" t="t"/>
              <a:pathLst>
                <a:path extrusionOk="0" h="37252" w="4808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58700" y="-653875"/>
              <a:ext cx="231100" cy="208000"/>
            </a:xfrm>
            <a:custGeom>
              <a:rect b="b" l="l" r="r" t="t"/>
              <a:pathLst>
                <a:path extrusionOk="0" h="8320" w="9244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61000" y="-993575"/>
              <a:ext cx="1853350" cy="1867200"/>
            </a:xfrm>
            <a:custGeom>
              <a:rect b="b" l="l" r="r" t="t"/>
              <a:pathLst>
                <a:path extrusionOk="0" h="74688" w="74134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41250" y="-623850"/>
              <a:ext cx="1515975" cy="1950400"/>
            </a:xfrm>
            <a:custGeom>
              <a:rect b="b" l="l" r="r" t="t"/>
              <a:pathLst>
                <a:path extrusionOk="0" h="78016" w="60639">
                  <a:moveTo>
                    <a:pt x="50563" y="1"/>
                  </a:moveTo>
                  <a:lnTo>
                    <a:pt x="50563" y="2497"/>
                  </a:lnTo>
                  <a:lnTo>
                    <a:pt x="49916" y="6564"/>
                  </a:lnTo>
                  <a:lnTo>
                    <a:pt x="48899" y="9337"/>
                  </a:lnTo>
                  <a:lnTo>
                    <a:pt x="47327" y="12110"/>
                  </a:lnTo>
                  <a:lnTo>
                    <a:pt x="45017" y="14883"/>
                  </a:lnTo>
                  <a:lnTo>
                    <a:pt x="41689" y="17656"/>
                  </a:lnTo>
                  <a:lnTo>
                    <a:pt x="37529" y="20429"/>
                  </a:lnTo>
                  <a:lnTo>
                    <a:pt x="34941" y="21815"/>
                  </a:lnTo>
                  <a:lnTo>
                    <a:pt x="32815" y="22740"/>
                  </a:lnTo>
                  <a:lnTo>
                    <a:pt x="28101" y="24219"/>
                  </a:lnTo>
                  <a:lnTo>
                    <a:pt x="20799" y="25605"/>
                  </a:lnTo>
                  <a:lnTo>
                    <a:pt x="16732" y="26067"/>
                  </a:lnTo>
                  <a:lnTo>
                    <a:pt x="13774" y="27639"/>
                  </a:lnTo>
                  <a:lnTo>
                    <a:pt x="13034" y="26807"/>
                  </a:lnTo>
                  <a:lnTo>
                    <a:pt x="11463" y="25698"/>
                  </a:lnTo>
                  <a:lnTo>
                    <a:pt x="9891" y="24958"/>
                  </a:lnTo>
                  <a:lnTo>
                    <a:pt x="8320" y="24496"/>
                  </a:lnTo>
                  <a:lnTo>
                    <a:pt x="6841" y="24588"/>
                  </a:lnTo>
                  <a:lnTo>
                    <a:pt x="5270" y="24958"/>
                  </a:lnTo>
                  <a:lnTo>
                    <a:pt x="3144" y="26160"/>
                  </a:lnTo>
                  <a:lnTo>
                    <a:pt x="1757" y="27454"/>
                  </a:lnTo>
                  <a:lnTo>
                    <a:pt x="1202" y="28193"/>
                  </a:lnTo>
                  <a:lnTo>
                    <a:pt x="371" y="29857"/>
                  </a:lnTo>
                  <a:lnTo>
                    <a:pt x="1" y="31798"/>
                  </a:lnTo>
                  <a:lnTo>
                    <a:pt x="1" y="33740"/>
                  </a:lnTo>
                  <a:lnTo>
                    <a:pt x="371" y="35773"/>
                  </a:lnTo>
                  <a:lnTo>
                    <a:pt x="1202" y="37807"/>
                  </a:lnTo>
                  <a:lnTo>
                    <a:pt x="2312" y="39748"/>
                  </a:lnTo>
                  <a:lnTo>
                    <a:pt x="3791" y="41504"/>
                  </a:lnTo>
                  <a:lnTo>
                    <a:pt x="4623" y="42244"/>
                  </a:lnTo>
                  <a:lnTo>
                    <a:pt x="5639" y="43168"/>
                  </a:lnTo>
                  <a:lnTo>
                    <a:pt x="7488" y="44277"/>
                  </a:lnTo>
                  <a:lnTo>
                    <a:pt x="9152" y="44832"/>
                  </a:lnTo>
                  <a:lnTo>
                    <a:pt x="10538" y="44924"/>
                  </a:lnTo>
                  <a:lnTo>
                    <a:pt x="13034" y="44277"/>
                  </a:lnTo>
                  <a:lnTo>
                    <a:pt x="13404" y="43815"/>
                  </a:lnTo>
                  <a:lnTo>
                    <a:pt x="13589" y="67571"/>
                  </a:lnTo>
                  <a:lnTo>
                    <a:pt x="13866" y="68310"/>
                  </a:lnTo>
                  <a:lnTo>
                    <a:pt x="17286" y="72562"/>
                  </a:lnTo>
                  <a:lnTo>
                    <a:pt x="20614" y="74873"/>
                  </a:lnTo>
                  <a:lnTo>
                    <a:pt x="23572" y="76167"/>
                  </a:lnTo>
                  <a:lnTo>
                    <a:pt x="25236" y="76814"/>
                  </a:lnTo>
                  <a:lnTo>
                    <a:pt x="26807" y="77276"/>
                  </a:lnTo>
                  <a:lnTo>
                    <a:pt x="29672" y="77831"/>
                  </a:lnTo>
                  <a:lnTo>
                    <a:pt x="33370" y="78016"/>
                  </a:lnTo>
                  <a:lnTo>
                    <a:pt x="37252" y="77184"/>
                  </a:lnTo>
                  <a:lnTo>
                    <a:pt x="39748" y="75705"/>
                  </a:lnTo>
                  <a:lnTo>
                    <a:pt x="40395" y="74688"/>
                  </a:lnTo>
                  <a:lnTo>
                    <a:pt x="40672" y="74226"/>
                  </a:lnTo>
                  <a:lnTo>
                    <a:pt x="40765" y="73117"/>
                  </a:lnTo>
                  <a:lnTo>
                    <a:pt x="40302" y="71453"/>
                  </a:lnTo>
                  <a:lnTo>
                    <a:pt x="38269" y="68587"/>
                  </a:lnTo>
                  <a:lnTo>
                    <a:pt x="37714" y="68033"/>
                  </a:lnTo>
                  <a:lnTo>
                    <a:pt x="37714" y="57218"/>
                  </a:lnTo>
                  <a:lnTo>
                    <a:pt x="41966" y="57865"/>
                  </a:lnTo>
                  <a:lnTo>
                    <a:pt x="47605" y="58235"/>
                  </a:lnTo>
                  <a:lnTo>
                    <a:pt x="50748" y="57865"/>
                  </a:lnTo>
                  <a:lnTo>
                    <a:pt x="51949" y="57403"/>
                  </a:lnTo>
                  <a:lnTo>
                    <a:pt x="53058" y="56756"/>
                  </a:lnTo>
                  <a:lnTo>
                    <a:pt x="55184" y="54815"/>
                  </a:lnTo>
                  <a:lnTo>
                    <a:pt x="56663" y="52781"/>
                  </a:lnTo>
                  <a:lnTo>
                    <a:pt x="58050" y="49916"/>
                  </a:lnTo>
                  <a:lnTo>
                    <a:pt x="59159" y="46311"/>
                  </a:lnTo>
                  <a:lnTo>
                    <a:pt x="60083" y="41596"/>
                  </a:lnTo>
                  <a:lnTo>
                    <a:pt x="60546" y="35773"/>
                  </a:lnTo>
                  <a:lnTo>
                    <a:pt x="60638" y="32353"/>
                  </a:lnTo>
                  <a:lnTo>
                    <a:pt x="60638" y="28378"/>
                  </a:lnTo>
                  <a:lnTo>
                    <a:pt x="60268" y="21261"/>
                  </a:lnTo>
                  <a:lnTo>
                    <a:pt x="59436" y="15437"/>
                  </a:lnTo>
                  <a:lnTo>
                    <a:pt x="58327" y="10723"/>
                  </a:lnTo>
                  <a:lnTo>
                    <a:pt x="56941" y="6841"/>
                  </a:lnTo>
                  <a:lnTo>
                    <a:pt x="55277" y="4068"/>
                  </a:lnTo>
                  <a:lnTo>
                    <a:pt x="53428" y="1849"/>
                  </a:lnTo>
                  <a:lnTo>
                    <a:pt x="51579" y="463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887900" y="-11450"/>
              <a:ext cx="127100" cy="261150"/>
            </a:xfrm>
            <a:custGeom>
              <a:rect b="b" l="l" r="r" t="t"/>
              <a:pathLst>
                <a:path extrusionOk="0" h="10446" w="5084">
                  <a:moveTo>
                    <a:pt x="0" y="0"/>
                  </a:moveTo>
                  <a:lnTo>
                    <a:pt x="0" y="10445"/>
                  </a:lnTo>
                  <a:lnTo>
                    <a:pt x="1109" y="10445"/>
                  </a:lnTo>
                  <a:lnTo>
                    <a:pt x="2866" y="9706"/>
                  </a:lnTo>
                  <a:lnTo>
                    <a:pt x="4160" y="8412"/>
                  </a:lnTo>
                  <a:lnTo>
                    <a:pt x="4992" y="6655"/>
                  </a:lnTo>
                  <a:lnTo>
                    <a:pt x="5084" y="5639"/>
                  </a:lnTo>
                  <a:lnTo>
                    <a:pt x="5084" y="5546"/>
                  </a:lnTo>
                  <a:lnTo>
                    <a:pt x="5084" y="5361"/>
                  </a:lnTo>
                  <a:lnTo>
                    <a:pt x="4992" y="4252"/>
                  </a:lnTo>
                  <a:lnTo>
                    <a:pt x="4160" y="2403"/>
                  </a:lnTo>
                  <a:lnTo>
                    <a:pt x="2866" y="1017"/>
                  </a:lnTo>
                  <a:lnTo>
                    <a:pt x="10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819175" y="-36875"/>
              <a:ext cx="124800" cy="124800"/>
            </a:xfrm>
            <a:custGeom>
              <a:rect b="b" l="l" r="r" t="t"/>
              <a:pathLst>
                <a:path extrusionOk="0" h="4992" w="4992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320025" y="-11450"/>
              <a:ext cx="134050" cy="136350"/>
            </a:xfrm>
            <a:custGeom>
              <a:rect b="b" l="l" r="r" t="t"/>
              <a:pathLst>
                <a:path extrusionOk="0" h="5454" w="5362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823800" y="-210200"/>
              <a:ext cx="164100" cy="120200"/>
            </a:xfrm>
            <a:custGeom>
              <a:rect b="b" l="l" r="r" t="t"/>
              <a:pathLst>
                <a:path extrusionOk="0" h="4808" w="6564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659725" y="-25325"/>
              <a:ext cx="205675" cy="385950"/>
            </a:xfrm>
            <a:custGeom>
              <a:rect b="b" l="l" r="r" t="t"/>
              <a:pathLst>
                <a:path extrusionOk="0" h="15438" w="8227">
                  <a:moveTo>
                    <a:pt x="278" y="0"/>
                  </a:moveTo>
                  <a:lnTo>
                    <a:pt x="0" y="15437"/>
                  </a:lnTo>
                  <a:lnTo>
                    <a:pt x="8227" y="1358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417075" y="439150"/>
              <a:ext cx="208000" cy="145625"/>
            </a:xfrm>
            <a:custGeom>
              <a:rect b="b" l="l" r="r" t="t"/>
              <a:pathLst>
                <a:path extrusionOk="0" h="5825" w="8320">
                  <a:moveTo>
                    <a:pt x="185" y="1"/>
                  </a:moveTo>
                  <a:lnTo>
                    <a:pt x="1" y="925"/>
                  </a:lnTo>
                  <a:lnTo>
                    <a:pt x="185" y="2681"/>
                  </a:lnTo>
                  <a:lnTo>
                    <a:pt x="1017" y="4160"/>
                  </a:lnTo>
                  <a:lnTo>
                    <a:pt x="2311" y="5270"/>
                  </a:lnTo>
                  <a:lnTo>
                    <a:pt x="3143" y="5639"/>
                  </a:lnTo>
                  <a:lnTo>
                    <a:pt x="3328" y="5732"/>
                  </a:lnTo>
                  <a:lnTo>
                    <a:pt x="3421" y="5732"/>
                  </a:lnTo>
                  <a:lnTo>
                    <a:pt x="4253" y="5824"/>
                  </a:lnTo>
                  <a:lnTo>
                    <a:pt x="5824" y="5455"/>
                  </a:lnTo>
                  <a:lnTo>
                    <a:pt x="7118" y="4623"/>
                  </a:lnTo>
                  <a:lnTo>
                    <a:pt x="8042" y="3328"/>
                  </a:lnTo>
                  <a:lnTo>
                    <a:pt x="8320" y="24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417075" y="476125"/>
              <a:ext cx="117875" cy="106325"/>
            </a:xfrm>
            <a:custGeom>
              <a:rect b="b" l="l" r="r" t="t"/>
              <a:pathLst>
                <a:path extrusionOk="0" h="4253" w="4715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89575" y="584750"/>
              <a:ext cx="494550" cy="316600"/>
            </a:xfrm>
            <a:custGeom>
              <a:rect b="b" l="l" r="r" t="t"/>
              <a:pathLst>
                <a:path extrusionOk="0" h="12664" w="19782">
                  <a:moveTo>
                    <a:pt x="0" y="0"/>
                  </a:moveTo>
                  <a:lnTo>
                    <a:pt x="647" y="1849"/>
                  </a:lnTo>
                  <a:lnTo>
                    <a:pt x="2866" y="4899"/>
                  </a:lnTo>
                  <a:lnTo>
                    <a:pt x="4252" y="6193"/>
                  </a:lnTo>
                  <a:lnTo>
                    <a:pt x="5916" y="7395"/>
                  </a:lnTo>
                  <a:lnTo>
                    <a:pt x="10815" y="9613"/>
                  </a:lnTo>
                  <a:lnTo>
                    <a:pt x="18302" y="12202"/>
                  </a:lnTo>
                  <a:lnTo>
                    <a:pt x="19781" y="12664"/>
                  </a:lnTo>
                  <a:lnTo>
                    <a:pt x="19781" y="8966"/>
                  </a:lnTo>
                  <a:lnTo>
                    <a:pt x="17378" y="8597"/>
                  </a:lnTo>
                  <a:lnTo>
                    <a:pt x="11555" y="7118"/>
                  </a:lnTo>
                  <a:lnTo>
                    <a:pt x="6933" y="5454"/>
                  </a:lnTo>
                  <a:lnTo>
                    <a:pt x="4252" y="4067"/>
                  </a:lnTo>
                  <a:lnTo>
                    <a:pt x="2034" y="2588"/>
                  </a:lnTo>
                  <a:lnTo>
                    <a:pt x="370" y="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61425" y="845875"/>
              <a:ext cx="570800" cy="2246200"/>
            </a:xfrm>
            <a:custGeom>
              <a:rect b="b" l="l" r="r" t="t"/>
              <a:pathLst>
                <a:path extrusionOk="0" h="89848" w="22832">
                  <a:moveTo>
                    <a:pt x="8227" y="0"/>
                  </a:moveTo>
                  <a:lnTo>
                    <a:pt x="7118" y="185"/>
                  </a:lnTo>
                  <a:lnTo>
                    <a:pt x="6009" y="832"/>
                  </a:lnTo>
                  <a:lnTo>
                    <a:pt x="5084" y="1849"/>
                  </a:lnTo>
                  <a:lnTo>
                    <a:pt x="4622" y="2589"/>
                  </a:lnTo>
                  <a:lnTo>
                    <a:pt x="2034" y="6933"/>
                  </a:lnTo>
                  <a:lnTo>
                    <a:pt x="647" y="9151"/>
                  </a:lnTo>
                  <a:lnTo>
                    <a:pt x="463" y="11000"/>
                  </a:lnTo>
                  <a:lnTo>
                    <a:pt x="0" y="20244"/>
                  </a:lnTo>
                  <a:lnTo>
                    <a:pt x="185" y="25882"/>
                  </a:lnTo>
                  <a:lnTo>
                    <a:pt x="647" y="27638"/>
                  </a:lnTo>
                  <a:lnTo>
                    <a:pt x="1017" y="28285"/>
                  </a:lnTo>
                  <a:lnTo>
                    <a:pt x="2404" y="30227"/>
                  </a:lnTo>
                  <a:lnTo>
                    <a:pt x="5731" y="33832"/>
                  </a:lnTo>
                  <a:lnTo>
                    <a:pt x="13681" y="41319"/>
                  </a:lnTo>
                  <a:lnTo>
                    <a:pt x="15437" y="42798"/>
                  </a:lnTo>
                  <a:lnTo>
                    <a:pt x="14882" y="44462"/>
                  </a:lnTo>
                  <a:lnTo>
                    <a:pt x="12941" y="52966"/>
                  </a:lnTo>
                  <a:lnTo>
                    <a:pt x="11925" y="58512"/>
                  </a:lnTo>
                  <a:lnTo>
                    <a:pt x="11740" y="60360"/>
                  </a:lnTo>
                  <a:lnTo>
                    <a:pt x="11740" y="61285"/>
                  </a:lnTo>
                  <a:lnTo>
                    <a:pt x="12387" y="64058"/>
                  </a:lnTo>
                  <a:lnTo>
                    <a:pt x="14235" y="69327"/>
                  </a:lnTo>
                  <a:lnTo>
                    <a:pt x="17471" y="77923"/>
                  </a:lnTo>
                  <a:lnTo>
                    <a:pt x="19597" y="84301"/>
                  </a:lnTo>
                  <a:lnTo>
                    <a:pt x="20521" y="88183"/>
                  </a:lnTo>
                  <a:lnTo>
                    <a:pt x="20798" y="89847"/>
                  </a:lnTo>
                  <a:lnTo>
                    <a:pt x="21168" y="86519"/>
                  </a:lnTo>
                  <a:lnTo>
                    <a:pt x="22555" y="69327"/>
                  </a:lnTo>
                  <a:lnTo>
                    <a:pt x="22832" y="60453"/>
                  </a:lnTo>
                  <a:lnTo>
                    <a:pt x="22739" y="55554"/>
                  </a:lnTo>
                  <a:lnTo>
                    <a:pt x="22462" y="53613"/>
                  </a:lnTo>
                  <a:lnTo>
                    <a:pt x="22000" y="50470"/>
                  </a:lnTo>
                  <a:lnTo>
                    <a:pt x="20706" y="43907"/>
                  </a:lnTo>
                  <a:lnTo>
                    <a:pt x="18210" y="33924"/>
                  </a:lnTo>
                  <a:lnTo>
                    <a:pt x="14143" y="21445"/>
                  </a:lnTo>
                  <a:lnTo>
                    <a:pt x="10353" y="11740"/>
                  </a:lnTo>
                  <a:lnTo>
                    <a:pt x="8782" y="8782"/>
                  </a:lnTo>
                  <a:lnTo>
                    <a:pt x="8782" y="93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978000" y="3108225"/>
              <a:ext cx="110950" cy="110950"/>
            </a:xfrm>
            <a:custGeom>
              <a:rect b="b" l="l" r="r" t="t"/>
              <a:pathLst>
                <a:path extrusionOk="0" h="4438" w="4438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54500" y="3124400"/>
              <a:ext cx="110925" cy="110950"/>
            </a:xfrm>
            <a:custGeom>
              <a:rect b="b" l="l" r="r" t="t"/>
              <a:pathLst>
                <a:path extrusionOk="0" h="4438" w="4437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-2705525" y="1123175"/>
              <a:ext cx="3170550" cy="2098300"/>
            </a:xfrm>
            <a:custGeom>
              <a:rect b="b" l="l" r="r" t="t"/>
              <a:pathLst>
                <a:path extrusionOk="0" h="83932" w="126822">
                  <a:moveTo>
                    <a:pt x="122847" y="1"/>
                  </a:moveTo>
                  <a:lnTo>
                    <a:pt x="120074" y="278"/>
                  </a:lnTo>
                  <a:lnTo>
                    <a:pt x="117578" y="832"/>
                  </a:lnTo>
                  <a:lnTo>
                    <a:pt x="115360" y="1664"/>
                  </a:lnTo>
                  <a:lnTo>
                    <a:pt x="113326" y="2866"/>
                  </a:lnTo>
                  <a:lnTo>
                    <a:pt x="111385" y="4437"/>
                  </a:lnTo>
                  <a:lnTo>
                    <a:pt x="108612" y="7395"/>
                  </a:lnTo>
                  <a:lnTo>
                    <a:pt x="106578" y="9984"/>
                  </a:lnTo>
                  <a:lnTo>
                    <a:pt x="104637" y="12849"/>
                  </a:lnTo>
                  <a:lnTo>
                    <a:pt x="97982" y="24311"/>
                  </a:lnTo>
                  <a:lnTo>
                    <a:pt x="85780" y="45941"/>
                  </a:lnTo>
                  <a:lnTo>
                    <a:pt x="80327" y="55369"/>
                  </a:lnTo>
                  <a:lnTo>
                    <a:pt x="50470" y="39378"/>
                  </a:lnTo>
                  <a:lnTo>
                    <a:pt x="49361" y="38546"/>
                  </a:lnTo>
                  <a:lnTo>
                    <a:pt x="47512" y="36882"/>
                  </a:lnTo>
                  <a:lnTo>
                    <a:pt x="45017" y="34017"/>
                  </a:lnTo>
                  <a:lnTo>
                    <a:pt x="42521" y="29950"/>
                  </a:lnTo>
                  <a:lnTo>
                    <a:pt x="40025" y="26345"/>
                  </a:lnTo>
                  <a:lnTo>
                    <a:pt x="38639" y="24773"/>
                  </a:lnTo>
                  <a:lnTo>
                    <a:pt x="37252" y="23479"/>
                  </a:lnTo>
                  <a:lnTo>
                    <a:pt x="34294" y="21445"/>
                  </a:lnTo>
                  <a:lnTo>
                    <a:pt x="29765" y="19135"/>
                  </a:lnTo>
                  <a:lnTo>
                    <a:pt x="26714" y="17009"/>
                  </a:lnTo>
                  <a:lnTo>
                    <a:pt x="23849" y="14698"/>
                  </a:lnTo>
                  <a:lnTo>
                    <a:pt x="21168" y="13034"/>
                  </a:lnTo>
                  <a:lnTo>
                    <a:pt x="20336" y="13219"/>
                  </a:lnTo>
                  <a:lnTo>
                    <a:pt x="19782" y="13866"/>
                  </a:lnTo>
                  <a:lnTo>
                    <a:pt x="19504" y="14328"/>
                  </a:lnTo>
                  <a:lnTo>
                    <a:pt x="19320" y="14883"/>
                  </a:lnTo>
                  <a:lnTo>
                    <a:pt x="19412" y="16084"/>
                  </a:lnTo>
                  <a:lnTo>
                    <a:pt x="20059" y="18118"/>
                  </a:lnTo>
                  <a:lnTo>
                    <a:pt x="22740" y="21908"/>
                  </a:lnTo>
                  <a:lnTo>
                    <a:pt x="23941" y="23294"/>
                  </a:lnTo>
                  <a:lnTo>
                    <a:pt x="25051" y="24403"/>
                  </a:lnTo>
                  <a:lnTo>
                    <a:pt x="26437" y="25975"/>
                  </a:lnTo>
                  <a:lnTo>
                    <a:pt x="26437" y="26529"/>
                  </a:lnTo>
                  <a:lnTo>
                    <a:pt x="25790" y="26899"/>
                  </a:lnTo>
                  <a:lnTo>
                    <a:pt x="24496" y="27176"/>
                  </a:lnTo>
                  <a:lnTo>
                    <a:pt x="22185" y="27176"/>
                  </a:lnTo>
                  <a:lnTo>
                    <a:pt x="19412" y="26714"/>
                  </a:lnTo>
                  <a:lnTo>
                    <a:pt x="14790" y="25235"/>
                  </a:lnTo>
                  <a:lnTo>
                    <a:pt x="5639" y="21353"/>
                  </a:lnTo>
                  <a:lnTo>
                    <a:pt x="2312" y="19874"/>
                  </a:lnTo>
                  <a:lnTo>
                    <a:pt x="1757" y="19689"/>
                  </a:lnTo>
                  <a:lnTo>
                    <a:pt x="925" y="19689"/>
                  </a:lnTo>
                  <a:lnTo>
                    <a:pt x="186" y="20244"/>
                  </a:lnTo>
                  <a:lnTo>
                    <a:pt x="1" y="21723"/>
                  </a:lnTo>
                  <a:lnTo>
                    <a:pt x="463" y="23571"/>
                  </a:lnTo>
                  <a:lnTo>
                    <a:pt x="925" y="24496"/>
                  </a:lnTo>
                  <a:lnTo>
                    <a:pt x="1480" y="25513"/>
                  </a:lnTo>
                  <a:lnTo>
                    <a:pt x="2219" y="28378"/>
                  </a:lnTo>
                  <a:lnTo>
                    <a:pt x="2866" y="31891"/>
                  </a:lnTo>
                  <a:lnTo>
                    <a:pt x="3975" y="35218"/>
                  </a:lnTo>
                  <a:lnTo>
                    <a:pt x="4807" y="36790"/>
                  </a:lnTo>
                  <a:lnTo>
                    <a:pt x="5732" y="38176"/>
                  </a:lnTo>
                  <a:lnTo>
                    <a:pt x="7488" y="40395"/>
                  </a:lnTo>
                  <a:lnTo>
                    <a:pt x="9522" y="42151"/>
                  </a:lnTo>
                  <a:lnTo>
                    <a:pt x="12572" y="43907"/>
                  </a:lnTo>
                  <a:lnTo>
                    <a:pt x="14513" y="44832"/>
                  </a:lnTo>
                  <a:lnTo>
                    <a:pt x="16731" y="45663"/>
                  </a:lnTo>
                  <a:lnTo>
                    <a:pt x="22370" y="47050"/>
                  </a:lnTo>
                  <a:lnTo>
                    <a:pt x="28656" y="48436"/>
                  </a:lnTo>
                  <a:lnTo>
                    <a:pt x="33092" y="49915"/>
                  </a:lnTo>
                  <a:lnTo>
                    <a:pt x="35588" y="51025"/>
                  </a:lnTo>
                  <a:lnTo>
                    <a:pt x="36697" y="51579"/>
                  </a:lnTo>
                  <a:lnTo>
                    <a:pt x="39193" y="53243"/>
                  </a:lnTo>
                  <a:lnTo>
                    <a:pt x="45848" y="58604"/>
                  </a:lnTo>
                  <a:lnTo>
                    <a:pt x="57957" y="68957"/>
                  </a:lnTo>
                  <a:lnTo>
                    <a:pt x="65075" y="75150"/>
                  </a:lnTo>
                  <a:lnTo>
                    <a:pt x="67016" y="76906"/>
                  </a:lnTo>
                  <a:lnTo>
                    <a:pt x="70806" y="79772"/>
                  </a:lnTo>
                  <a:lnTo>
                    <a:pt x="74318" y="81806"/>
                  </a:lnTo>
                  <a:lnTo>
                    <a:pt x="77554" y="83192"/>
                  </a:lnTo>
                  <a:lnTo>
                    <a:pt x="80512" y="83932"/>
                  </a:lnTo>
                  <a:lnTo>
                    <a:pt x="83285" y="83932"/>
                  </a:lnTo>
                  <a:lnTo>
                    <a:pt x="85873" y="83192"/>
                  </a:lnTo>
                  <a:lnTo>
                    <a:pt x="88276" y="81713"/>
                  </a:lnTo>
                  <a:lnTo>
                    <a:pt x="89478" y="80696"/>
                  </a:lnTo>
                  <a:lnTo>
                    <a:pt x="93822" y="75982"/>
                  </a:lnTo>
                  <a:lnTo>
                    <a:pt x="101587" y="66831"/>
                  </a:lnTo>
                  <a:lnTo>
                    <a:pt x="104175" y="63688"/>
                  </a:lnTo>
                  <a:lnTo>
                    <a:pt x="107318" y="59621"/>
                  </a:lnTo>
                  <a:lnTo>
                    <a:pt x="114158" y="49084"/>
                  </a:lnTo>
                  <a:lnTo>
                    <a:pt x="122939" y="34109"/>
                  </a:lnTo>
                  <a:lnTo>
                    <a:pt x="124511" y="31336"/>
                  </a:lnTo>
                  <a:lnTo>
                    <a:pt x="124603" y="30966"/>
                  </a:lnTo>
                  <a:lnTo>
                    <a:pt x="125897" y="26807"/>
                  </a:lnTo>
                  <a:lnTo>
                    <a:pt x="126729" y="20983"/>
                  </a:lnTo>
                  <a:lnTo>
                    <a:pt x="126821" y="16084"/>
                  </a:lnTo>
                  <a:lnTo>
                    <a:pt x="126452" y="10261"/>
                  </a:lnTo>
                  <a:lnTo>
                    <a:pt x="125342" y="3606"/>
                  </a:lnTo>
                  <a:lnTo>
                    <a:pt x="124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-1508500" y="1102375"/>
              <a:ext cx="2038225" cy="2130650"/>
            </a:xfrm>
            <a:custGeom>
              <a:rect b="b" l="l" r="r" t="t"/>
              <a:pathLst>
                <a:path extrusionOk="0" h="85226" w="81529">
                  <a:moveTo>
                    <a:pt x="75335" y="1"/>
                  </a:moveTo>
                  <a:lnTo>
                    <a:pt x="71453" y="463"/>
                  </a:lnTo>
                  <a:lnTo>
                    <a:pt x="68126" y="1387"/>
                  </a:lnTo>
                  <a:lnTo>
                    <a:pt x="65352" y="2681"/>
                  </a:lnTo>
                  <a:lnTo>
                    <a:pt x="62857" y="4530"/>
                  </a:lnTo>
                  <a:lnTo>
                    <a:pt x="60638" y="6841"/>
                  </a:lnTo>
                  <a:lnTo>
                    <a:pt x="57403" y="11185"/>
                  </a:lnTo>
                  <a:lnTo>
                    <a:pt x="55092" y="14975"/>
                  </a:lnTo>
                  <a:lnTo>
                    <a:pt x="40487" y="40210"/>
                  </a:lnTo>
                  <a:lnTo>
                    <a:pt x="32353" y="55184"/>
                  </a:lnTo>
                  <a:lnTo>
                    <a:pt x="8782" y="42798"/>
                  </a:lnTo>
                  <a:lnTo>
                    <a:pt x="6656" y="47420"/>
                  </a:lnTo>
                  <a:lnTo>
                    <a:pt x="1" y="61747"/>
                  </a:lnTo>
                  <a:lnTo>
                    <a:pt x="6749" y="67571"/>
                  </a:lnTo>
                  <a:lnTo>
                    <a:pt x="19690" y="78755"/>
                  </a:lnTo>
                  <a:lnTo>
                    <a:pt x="22093" y="80789"/>
                  </a:lnTo>
                  <a:lnTo>
                    <a:pt x="26160" y="83285"/>
                  </a:lnTo>
                  <a:lnTo>
                    <a:pt x="28933" y="84486"/>
                  </a:lnTo>
                  <a:lnTo>
                    <a:pt x="31799" y="85133"/>
                  </a:lnTo>
                  <a:lnTo>
                    <a:pt x="34757" y="85226"/>
                  </a:lnTo>
                  <a:lnTo>
                    <a:pt x="37714" y="84579"/>
                  </a:lnTo>
                  <a:lnTo>
                    <a:pt x="40672" y="83007"/>
                  </a:lnTo>
                  <a:lnTo>
                    <a:pt x="42059" y="81806"/>
                  </a:lnTo>
                  <a:lnTo>
                    <a:pt x="43815" y="80234"/>
                  </a:lnTo>
                  <a:lnTo>
                    <a:pt x="48437" y="75150"/>
                  </a:lnTo>
                  <a:lnTo>
                    <a:pt x="56848" y="64798"/>
                  </a:lnTo>
                  <a:lnTo>
                    <a:pt x="73949" y="42243"/>
                  </a:lnTo>
                  <a:lnTo>
                    <a:pt x="77277" y="37622"/>
                  </a:lnTo>
                  <a:lnTo>
                    <a:pt x="78386" y="35403"/>
                  </a:lnTo>
                  <a:lnTo>
                    <a:pt x="80050" y="30504"/>
                  </a:lnTo>
                  <a:lnTo>
                    <a:pt x="81159" y="25513"/>
                  </a:lnTo>
                  <a:lnTo>
                    <a:pt x="81529" y="20244"/>
                  </a:lnTo>
                  <a:lnTo>
                    <a:pt x="81436" y="15068"/>
                  </a:lnTo>
                  <a:lnTo>
                    <a:pt x="80882" y="10169"/>
                  </a:lnTo>
                  <a:lnTo>
                    <a:pt x="79865" y="5547"/>
                  </a:lnTo>
                  <a:lnTo>
                    <a:pt x="78478" y="1664"/>
                  </a:lnTo>
                  <a:lnTo>
                    <a:pt x="7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-699675" y="2405700"/>
              <a:ext cx="217250" cy="413675"/>
            </a:xfrm>
            <a:custGeom>
              <a:rect b="b" l="l" r="r" t="t"/>
              <a:pathLst>
                <a:path extrusionOk="0" h="16547" w="8690">
                  <a:moveTo>
                    <a:pt x="1664" y="1"/>
                  </a:moveTo>
                  <a:lnTo>
                    <a:pt x="0" y="3051"/>
                  </a:lnTo>
                  <a:lnTo>
                    <a:pt x="3051" y="6471"/>
                  </a:lnTo>
                  <a:lnTo>
                    <a:pt x="6840" y="11740"/>
                  </a:lnTo>
                  <a:lnTo>
                    <a:pt x="7950" y="14328"/>
                  </a:lnTo>
                  <a:lnTo>
                    <a:pt x="8319" y="15900"/>
                  </a:lnTo>
                  <a:lnTo>
                    <a:pt x="8319" y="16547"/>
                  </a:lnTo>
                  <a:lnTo>
                    <a:pt x="8689" y="14975"/>
                  </a:lnTo>
                  <a:lnTo>
                    <a:pt x="8227" y="12202"/>
                  </a:lnTo>
                  <a:lnTo>
                    <a:pt x="7303" y="9707"/>
                  </a:lnTo>
                  <a:lnTo>
                    <a:pt x="5824" y="6379"/>
                  </a:lnTo>
                  <a:lnTo>
                    <a:pt x="3328" y="2312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378525" y="7272400"/>
              <a:ext cx="1437375" cy="293525"/>
            </a:xfrm>
            <a:custGeom>
              <a:rect b="b" l="l" r="r" t="t"/>
              <a:pathLst>
                <a:path extrusionOk="0" h="11741" w="57495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383150" y="6916525"/>
              <a:ext cx="1416575" cy="584675"/>
            </a:xfrm>
            <a:custGeom>
              <a:rect b="b" l="l" r="r" t="t"/>
              <a:pathLst>
                <a:path extrusionOk="0" h="23387" w="56663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6366975" y="7029775"/>
              <a:ext cx="415975" cy="429850"/>
            </a:xfrm>
            <a:custGeom>
              <a:rect b="b" l="l" r="r" t="t"/>
              <a:pathLst>
                <a:path extrusionOk="0" h="17194" w="16639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6965475" y="7015900"/>
              <a:ext cx="152550" cy="198775"/>
            </a:xfrm>
            <a:custGeom>
              <a:rect b="b" l="l" r="r" t="t"/>
              <a:pathLst>
                <a:path extrusionOk="0" h="7951" w="6102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817600" y="7029775"/>
              <a:ext cx="145600" cy="189500"/>
            </a:xfrm>
            <a:custGeom>
              <a:rect b="b" l="l" r="r" t="t"/>
              <a:pathLst>
                <a:path extrusionOk="0" h="7580" w="5824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7268200" y="6643850"/>
              <a:ext cx="439100" cy="413675"/>
            </a:xfrm>
            <a:custGeom>
              <a:rect b="b" l="l" r="r" t="t"/>
              <a:pathLst>
                <a:path extrusionOk="0" h="16547" w="17564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7945300" y="6070750"/>
              <a:ext cx="790350" cy="764925"/>
            </a:xfrm>
            <a:custGeom>
              <a:rect b="b" l="l" r="r" t="t"/>
              <a:pathLst>
                <a:path extrusionOk="0" h="30597" w="31614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7961475" y="5959825"/>
              <a:ext cx="776475" cy="813450"/>
            </a:xfrm>
            <a:custGeom>
              <a:rect b="b" l="l" r="r" t="t"/>
              <a:pathLst>
                <a:path extrusionOk="0" h="32538" w="31059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8155575" y="6086925"/>
              <a:ext cx="298125" cy="184900"/>
            </a:xfrm>
            <a:custGeom>
              <a:rect b="b" l="l" r="r" t="t"/>
              <a:pathLst>
                <a:path extrusionOk="0" h="7396" w="11925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8257275" y="6142400"/>
              <a:ext cx="258825" cy="184900"/>
            </a:xfrm>
            <a:custGeom>
              <a:rect b="b" l="l" r="r" t="t"/>
              <a:pathLst>
                <a:path extrusionOk="0" h="7396" w="10353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8372800" y="6225575"/>
              <a:ext cx="335100" cy="238050"/>
            </a:xfrm>
            <a:custGeom>
              <a:rect b="b" l="l" r="r" t="t"/>
              <a:pathLst>
                <a:path extrusionOk="0" h="9522" w="13404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7947600" y="5945975"/>
              <a:ext cx="392875" cy="342025"/>
            </a:xfrm>
            <a:custGeom>
              <a:rect b="b" l="l" r="r" t="t"/>
              <a:pathLst>
                <a:path extrusionOk="0" h="13681" w="15715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7150350" y="2137650"/>
              <a:ext cx="1656925" cy="4961475"/>
            </a:xfrm>
            <a:custGeom>
              <a:rect b="b" l="l" r="r" t="t"/>
              <a:pathLst>
                <a:path extrusionOk="0" h="198459" w="66277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8023875" y="2988050"/>
              <a:ext cx="566175" cy="1178575"/>
            </a:xfrm>
            <a:custGeom>
              <a:rect b="b" l="l" r="r" t="t"/>
              <a:pathLst>
                <a:path extrusionOk="0" h="47143" w="22647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8583100" y="254300"/>
              <a:ext cx="919750" cy="2116775"/>
            </a:xfrm>
            <a:custGeom>
              <a:rect b="b" l="l" r="r" t="t"/>
              <a:pathLst>
                <a:path extrusionOk="0" h="84671" w="3679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8497600" y="215000"/>
              <a:ext cx="903575" cy="1356500"/>
            </a:xfrm>
            <a:custGeom>
              <a:rect b="b" l="l" r="r" t="t"/>
              <a:pathLst>
                <a:path extrusionOk="0" h="54260" w="36143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808950" y="-103900"/>
              <a:ext cx="524600" cy="617025"/>
            </a:xfrm>
            <a:custGeom>
              <a:rect b="b" l="l" r="r" t="t"/>
              <a:pathLst>
                <a:path extrusionOk="0" h="24681" w="20984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185025" y="219625"/>
              <a:ext cx="1682325" cy="2551225"/>
            </a:xfrm>
            <a:custGeom>
              <a:rect b="b" l="l" r="r" t="t"/>
              <a:pathLst>
                <a:path extrusionOk="0" h="102049" w="67293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7365275" y="-614600"/>
              <a:ext cx="106325" cy="233425"/>
            </a:xfrm>
            <a:custGeom>
              <a:rect b="b" l="l" r="r" t="t"/>
              <a:pathLst>
                <a:path extrusionOk="0" h="9337" w="4253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7448450" y="-1139175"/>
              <a:ext cx="1100000" cy="1178575"/>
            </a:xfrm>
            <a:custGeom>
              <a:rect b="b" l="l" r="r" t="t"/>
              <a:pathLst>
                <a:path extrusionOk="0" h="47143" w="4400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538575" y="-25325"/>
              <a:ext cx="272725" cy="64725"/>
            </a:xfrm>
            <a:custGeom>
              <a:rect b="b" l="l" r="r" t="t"/>
              <a:pathLst>
                <a:path extrusionOk="0" h="2589" w="10909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7351400" y="-1354075"/>
              <a:ext cx="1354200" cy="1363425"/>
            </a:xfrm>
            <a:custGeom>
              <a:rect b="b" l="l" r="r" t="t"/>
              <a:pathLst>
                <a:path extrusionOk="0" h="54537" w="54168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8573850" y="-1162275"/>
              <a:ext cx="157175" cy="127125"/>
            </a:xfrm>
            <a:custGeom>
              <a:rect b="b" l="l" r="r" t="t"/>
              <a:pathLst>
                <a:path extrusionOk="0" h="5085" w="6287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6138200" y="-346550"/>
              <a:ext cx="843475" cy="2211550"/>
            </a:xfrm>
            <a:custGeom>
              <a:rect b="b" l="l" r="r" t="t"/>
              <a:pathLst>
                <a:path extrusionOk="0" h="88462" w="33739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6387775" y="1060775"/>
              <a:ext cx="256525" cy="434475"/>
            </a:xfrm>
            <a:custGeom>
              <a:rect b="b" l="l" r="r" t="t"/>
              <a:pathLst>
                <a:path extrusionOk="0" h="17379" w="10261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6498700" y="388325"/>
              <a:ext cx="986750" cy="1247900"/>
            </a:xfrm>
            <a:custGeom>
              <a:rect b="b" l="l" r="r" t="t"/>
              <a:pathLst>
                <a:path extrusionOk="0" h="49916" w="3947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6803725" y="-757875"/>
              <a:ext cx="476075" cy="462200"/>
            </a:xfrm>
            <a:custGeom>
              <a:rect b="b" l="l" r="r" t="t"/>
              <a:pathLst>
                <a:path extrusionOk="0" h="18488" w="19043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7233550" y="-785600"/>
              <a:ext cx="122500" cy="325850"/>
            </a:xfrm>
            <a:custGeom>
              <a:rect b="b" l="l" r="r" t="t"/>
              <a:pathLst>
                <a:path extrusionOk="0" h="13034" w="490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6692800" y="-231000"/>
              <a:ext cx="603175" cy="175650"/>
            </a:xfrm>
            <a:custGeom>
              <a:rect b="b" l="l" r="r" t="t"/>
              <a:pathLst>
                <a:path extrusionOk="0" h="7026" w="24127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6228325" y="1950475"/>
              <a:ext cx="311975" cy="129425"/>
            </a:xfrm>
            <a:custGeom>
              <a:rect b="b" l="l" r="r" t="t"/>
              <a:pathLst>
                <a:path extrusionOk="0" h="5177" w="12479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6251425" y="2102975"/>
              <a:ext cx="226500" cy="87850"/>
            </a:xfrm>
            <a:custGeom>
              <a:rect b="b" l="l" r="r" t="t"/>
              <a:pathLst>
                <a:path extrusionOk="0" h="3514" w="906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8821125" y="178025"/>
              <a:ext cx="284250" cy="182600"/>
            </a:xfrm>
            <a:custGeom>
              <a:rect b="b" l="l" r="r" t="t"/>
              <a:pathLst>
                <a:path extrusionOk="0" h="7304" w="1137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8904300" y="80975"/>
              <a:ext cx="214950" cy="124800"/>
            </a:xfrm>
            <a:custGeom>
              <a:rect b="b" l="l" r="r" t="t"/>
              <a:pathLst>
                <a:path extrusionOk="0" h="4992" w="8598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9507450" y="1589975"/>
              <a:ext cx="173325" cy="291200"/>
            </a:xfrm>
            <a:custGeom>
              <a:rect b="b" l="l" r="r" t="t"/>
              <a:pathLst>
                <a:path extrusionOk="0" h="11648" w="6933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9659975" y="1670850"/>
              <a:ext cx="117875" cy="214950"/>
            </a:xfrm>
            <a:custGeom>
              <a:rect b="b" l="l" r="r" t="t"/>
              <a:pathLst>
                <a:path extrusionOk="0" h="8598" w="4715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6949300" y="4617225"/>
              <a:ext cx="108650" cy="318925"/>
            </a:xfrm>
            <a:custGeom>
              <a:rect b="b" l="l" r="r" t="t"/>
              <a:pathLst>
                <a:path extrusionOk="0" h="12757" w="4346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6838375" y="4700400"/>
              <a:ext cx="90150" cy="228800"/>
            </a:xfrm>
            <a:custGeom>
              <a:rect b="b" l="l" r="r" t="t"/>
              <a:pathLst>
                <a:path extrusionOk="0" h="9152" w="3606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473750" y="-2576525"/>
              <a:ext cx="281950" cy="1021425"/>
            </a:xfrm>
            <a:custGeom>
              <a:rect b="b" l="l" r="r" t="t"/>
              <a:pathLst>
                <a:path extrusionOk="0" h="40857" w="11278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496875" y="-3498575"/>
              <a:ext cx="1809425" cy="1046850"/>
            </a:xfrm>
            <a:custGeom>
              <a:rect b="b" l="l" r="r" t="t"/>
              <a:pathLst>
                <a:path extrusionOk="0" h="41874" w="72377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198750" y="-2255325"/>
              <a:ext cx="492250" cy="434475"/>
            </a:xfrm>
            <a:custGeom>
              <a:rect b="b" l="l" r="r" t="t"/>
              <a:pathLst>
                <a:path extrusionOk="0" h="17379" w="1969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014500" y="-2377800"/>
              <a:ext cx="208000" cy="268100"/>
            </a:xfrm>
            <a:custGeom>
              <a:rect b="b" l="l" r="r" t="t"/>
              <a:pathLst>
                <a:path extrusionOk="0" h="10724" w="832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398100" y="-2597325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4779400" y="-2816850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7076400" y="-3574825"/>
              <a:ext cx="1832550" cy="1936525"/>
            </a:xfrm>
            <a:custGeom>
              <a:rect b="b" l="l" r="r" t="t"/>
              <a:pathLst>
                <a:path extrusionOk="0" h="77461" w="73302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453075" y="-3114975"/>
              <a:ext cx="1291800" cy="825025"/>
            </a:xfrm>
            <a:custGeom>
              <a:rect b="b" l="l" r="r" t="t"/>
              <a:pathLst>
                <a:path extrusionOk="0" h="33001" w="51672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7453075" y="-2816850"/>
              <a:ext cx="1291800" cy="827300"/>
            </a:xfrm>
            <a:custGeom>
              <a:rect b="b" l="l" r="r" t="t"/>
              <a:pathLst>
                <a:path extrusionOk="0" h="33092" w="51672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7076400" y="-2657400"/>
              <a:ext cx="281950" cy="1019100"/>
            </a:xfrm>
            <a:custGeom>
              <a:rect b="b" l="l" r="r" t="t"/>
              <a:pathLst>
                <a:path extrusionOk="0" h="40764" w="11278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099525" y="-3574825"/>
              <a:ext cx="1807125" cy="1044525"/>
            </a:xfrm>
            <a:custGeom>
              <a:rect b="b" l="l" r="r" t="t"/>
              <a:pathLst>
                <a:path extrusionOk="0" h="41781" w="72285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562050" y="1878825"/>
              <a:ext cx="552325" cy="614725"/>
            </a:xfrm>
            <a:custGeom>
              <a:rect b="b" l="l" r="r" t="t"/>
              <a:pathLst>
                <a:path extrusionOk="0" h="24589" w="22093">
                  <a:moveTo>
                    <a:pt x="10261" y="1"/>
                  </a:moveTo>
                  <a:lnTo>
                    <a:pt x="9429" y="93"/>
                  </a:lnTo>
                  <a:lnTo>
                    <a:pt x="7765" y="1110"/>
                  </a:lnTo>
                  <a:lnTo>
                    <a:pt x="5362" y="3791"/>
                  </a:lnTo>
                  <a:lnTo>
                    <a:pt x="2681" y="8597"/>
                  </a:lnTo>
                  <a:lnTo>
                    <a:pt x="833" y="13127"/>
                  </a:lnTo>
                  <a:lnTo>
                    <a:pt x="278" y="14513"/>
                  </a:lnTo>
                  <a:lnTo>
                    <a:pt x="1" y="15992"/>
                  </a:lnTo>
                  <a:lnTo>
                    <a:pt x="93" y="20799"/>
                  </a:lnTo>
                  <a:lnTo>
                    <a:pt x="555" y="24126"/>
                  </a:lnTo>
                  <a:lnTo>
                    <a:pt x="740" y="24496"/>
                  </a:lnTo>
                  <a:lnTo>
                    <a:pt x="1110" y="24589"/>
                  </a:lnTo>
                  <a:lnTo>
                    <a:pt x="2404" y="24404"/>
                  </a:lnTo>
                  <a:lnTo>
                    <a:pt x="2774" y="24219"/>
                  </a:lnTo>
                  <a:lnTo>
                    <a:pt x="2774" y="23849"/>
                  </a:lnTo>
                  <a:lnTo>
                    <a:pt x="2404" y="20799"/>
                  </a:lnTo>
                  <a:lnTo>
                    <a:pt x="2219" y="16362"/>
                  </a:lnTo>
                  <a:lnTo>
                    <a:pt x="2496" y="15160"/>
                  </a:lnTo>
                  <a:lnTo>
                    <a:pt x="3236" y="13034"/>
                  </a:lnTo>
                  <a:lnTo>
                    <a:pt x="5269" y="8597"/>
                  </a:lnTo>
                  <a:lnTo>
                    <a:pt x="7488" y="4807"/>
                  </a:lnTo>
                  <a:lnTo>
                    <a:pt x="9059" y="2959"/>
                  </a:lnTo>
                  <a:lnTo>
                    <a:pt x="9984" y="2312"/>
                  </a:lnTo>
                  <a:lnTo>
                    <a:pt x="10261" y="2219"/>
                  </a:lnTo>
                  <a:lnTo>
                    <a:pt x="10723" y="2219"/>
                  </a:lnTo>
                  <a:lnTo>
                    <a:pt x="11648" y="2774"/>
                  </a:lnTo>
                  <a:lnTo>
                    <a:pt x="13404" y="4530"/>
                  </a:lnTo>
                  <a:lnTo>
                    <a:pt x="15992" y="8135"/>
                  </a:lnTo>
                  <a:lnTo>
                    <a:pt x="18303" y="12387"/>
                  </a:lnTo>
                  <a:lnTo>
                    <a:pt x="19227" y="14513"/>
                  </a:lnTo>
                  <a:lnTo>
                    <a:pt x="19597" y="15622"/>
                  </a:lnTo>
                  <a:lnTo>
                    <a:pt x="19782" y="20059"/>
                  </a:lnTo>
                  <a:lnTo>
                    <a:pt x="19689" y="23110"/>
                  </a:lnTo>
                  <a:lnTo>
                    <a:pt x="19689" y="23479"/>
                  </a:lnTo>
                  <a:lnTo>
                    <a:pt x="20059" y="23572"/>
                  </a:lnTo>
                  <a:lnTo>
                    <a:pt x="21353" y="23757"/>
                  </a:lnTo>
                  <a:lnTo>
                    <a:pt x="21723" y="23572"/>
                  </a:lnTo>
                  <a:lnTo>
                    <a:pt x="21908" y="23294"/>
                  </a:lnTo>
                  <a:lnTo>
                    <a:pt x="22093" y="19874"/>
                  </a:lnTo>
                  <a:lnTo>
                    <a:pt x="21815" y="15068"/>
                  </a:lnTo>
                  <a:lnTo>
                    <a:pt x="21353" y="13589"/>
                  </a:lnTo>
                  <a:lnTo>
                    <a:pt x="20799" y="12295"/>
                  </a:lnTo>
                  <a:lnTo>
                    <a:pt x="18580" y="8043"/>
                  </a:lnTo>
                  <a:lnTo>
                    <a:pt x="15437" y="3328"/>
                  </a:lnTo>
                  <a:lnTo>
                    <a:pt x="12757" y="833"/>
                  </a:lnTo>
                  <a:lnTo>
                    <a:pt x="11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5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마케</a:t>
            </a:r>
            <a:r>
              <a:rPr lang="en"/>
              <a:t>팅 항목</a:t>
            </a:r>
            <a:r>
              <a:rPr lang="en"/>
              <a:t> 조사</a:t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국</a:t>
            </a:r>
            <a:r>
              <a:rPr lang="en"/>
              <a:t>민 보험 평가 심사원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환자 경험 평가 지표</a:t>
            </a:r>
            <a:endParaRPr/>
          </a:p>
        </p:txBody>
      </p:sp>
      <p:grpSp>
        <p:nvGrpSpPr>
          <p:cNvPr id="499" name="Google Shape;499;p44"/>
          <p:cNvGrpSpPr/>
          <p:nvPr/>
        </p:nvGrpSpPr>
        <p:grpSpPr>
          <a:xfrm>
            <a:off x="152400" y="152400"/>
            <a:ext cx="5015764" cy="4367189"/>
            <a:chOff x="152400" y="152400"/>
            <a:chExt cx="5015764" cy="4367189"/>
          </a:xfrm>
        </p:grpSpPr>
        <p:pic>
          <p:nvPicPr>
            <p:cNvPr id="500" name="Google Shape;50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3271650" cy="2141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9275" y="2378500"/>
              <a:ext cx="2478889" cy="214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2378490"/>
              <a:ext cx="2216677" cy="1914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975" y="955575"/>
            <a:ext cx="4793074" cy="29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75" y="1575962"/>
            <a:ext cx="5232601" cy="17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428880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크롤링</a:t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성형외</a:t>
            </a:r>
            <a:r>
              <a:rPr lang="en"/>
              <a:t>과 커뮤니티 “성예사” 후기 크롤링</a:t>
            </a:r>
            <a:endParaRPr/>
          </a:p>
        </p:txBody>
      </p:sp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2" y="1808737"/>
            <a:ext cx="4091074" cy="102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25" y="463725"/>
            <a:ext cx="4957849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5"/>
          <p:cNvPicPr preferRelativeResize="0"/>
          <p:nvPr/>
        </p:nvPicPr>
        <p:blipFill rotWithShape="1">
          <a:blip r:embed="rId5">
            <a:alphaModFix/>
          </a:blip>
          <a:srcRect b="0" l="0" r="34171" t="0"/>
          <a:stretch/>
        </p:blipFill>
        <p:spPr>
          <a:xfrm>
            <a:off x="299127" y="3205125"/>
            <a:ext cx="4957851" cy="1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 txBox="1"/>
          <p:nvPr>
            <p:ph type="title"/>
          </p:nvPr>
        </p:nvSpPr>
        <p:spPr>
          <a:xfrm>
            <a:off x="428880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학습</a:t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네이</a:t>
            </a:r>
            <a:r>
              <a:rPr lang="en"/>
              <a:t>버 영화 후기 NLP 모델 생성</a:t>
            </a:r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00" y="2152823"/>
            <a:ext cx="4702201" cy="194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00" y="663150"/>
            <a:ext cx="4782047" cy="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 txBox="1"/>
          <p:nvPr>
            <p:ph type="title"/>
          </p:nvPr>
        </p:nvSpPr>
        <p:spPr>
          <a:xfrm>
            <a:off x="428880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</a:t>
            </a:r>
            <a:r>
              <a:rPr lang="en"/>
              <a:t>종 결과물 레퍼런스 조사</a:t>
            </a:r>
            <a:endParaRPr/>
          </a:p>
        </p:txBody>
      </p:sp>
      <p:sp>
        <p:nvSpPr>
          <p:cNvPr id="529" name="Google Shape;529;p47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 txBox="1"/>
          <p:nvPr>
            <p:ph idx="1" type="subTitle"/>
          </p:nvPr>
        </p:nvSpPr>
        <p:spPr>
          <a:xfrm>
            <a:off x="4647900" y="2348000"/>
            <a:ext cx="3561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</a:t>
            </a:r>
            <a:r>
              <a:rPr lang="en"/>
              <a:t>뷰 플러스 웹 분석 도구 레퍼런스</a:t>
            </a:r>
            <a:endParaRPr/>
          </a:p>
        </p:txBody>
      </p:sp>
      <p:pic>
        <p:nvPicPr>
          <p:cNvPr id="531" name="Google Shape;5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0" y="742350"/>
            <a:ext cx="3984000" cy="35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/>
          <p:nvPr/>
        </p:nvSpPr>
        <p:spPr>
          <a:xfrm rot="-794793">
            <a:off x="5186473" y="33247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 rot="-794793">
            <a:off x="5186473" y="14959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 rot="-794793">
            <a:off x="1452673" y="3316519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 rot="-794793">
            <a:off x="1452673" y="14959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진행현황</a:t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8"/>
          <p:cNvSpPr txBox="1"/>
          <p:nvPr/>
        </p:nvSpPr>
        <p:spPr>
          <a:xfrm>
            <a:off x="1727892" y="1965471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성형 정보 사이트 및 감성어 사전 조사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>
            <a:off x="5471634" y="1965471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국민 보험 심사 평가원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1727892" y="3759274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성형 정보 사이트 성예사 후기 크롤링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5471634" y="3759274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영화 후기 관련 학습 모델 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8"/>
          <p:cNvSpPr/>
          <p:nvPr/>
        </p:nvSpPr>
        <p:spPr>
          <a:xfrm>
            <a:off x="1683887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 txBox="1"/>
          <p:nvPr/>
        </p:nvSpPr>
        <p:spPr>
          <a:xfrm>
            <a:off x="1854287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사전 조사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5396784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"/>
          <p:cNvSpPr txBox="1"/>
          <p:nvPr/>
        </p:nvSpPr>
        <p:spPr>
          <a:xfrm>
            <a:off x="5567184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마케팅 항목 결정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48"/>
          <p:cNvSpPr/>
          <p:nvPr/>
        </p:nvSpPr>
        <p:spPr>
          <a:xfrm>
            <a:off x="5396784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 txBox="1"/>
          <p:nvPr/>
        </p:nvSpPr>
        <p:spPr>
          <a:xfrm>
            <a:off x="5567184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NLP 학습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8"/>
          <p:cNvSpPr/>
          <p:nvPr/>
        </p:nvSpPr>
        <p:spPr>
          <a:xfrm>
            <a:off x="1683888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8"/>
          <p:cNvSpPr txBox="1"/>
          <p:nvPr/>
        </p:nvSpPr>
        <p:spPr>
          <a:xfrm>
            <a:off x="1854288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	크롤링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408" name="Google Shape;408;p36"/>
          <p:cNvSpPr txBox="1"/>
          <p:nvPr>
            <p:ph idx="2" type="title"/>
          </p:nvPr>
        </p:nvSpPr>
        <p:spPr>
          <a:xfrm>
            <a:off x="2379700" y="21846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09" name="Google Shape;409;p36"/>
          <p:cNvSpPr txBox="1"/>
          <p:nvPr>
            <p:ph idx="1" type="subTitle"/>
          </p:nvPr>
        </p:nvSpPr>
        <p:spPr>
          <a:xfrm>
            <a:off x="1850950" y="26286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</a:t>
            </a:r>
            <a:r>
              <a:rPr lang="en"/>
              <a:t>표 설정</a:t>
            </a:r>
            <a:r>
              <a:rPr lang="en"/>
              <a:t> </a:t>
            </a:r>
            <a:endParaRPr/>
          </a:p>
        </p:txBody>
      </p:sp>
      <p:sp>
        <p:nvSpPr>
          <p:cNvPr id="410" name="Google Shape;410;p36"/>
          <p:cNvSpPr txBox="1"/>
          <p:nvPr>
            <p:ph idx="4" type="title"/>
          </p:nvPr>
        </p:nvSpPr>
        <p:spPr>
          <a:xfrm>
            <a:off x="6202000" y="21846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11" name="Google Shape;411;p36"/>
          <p:cNvSpPr txBox="1"/>
          <p:nvPr>
            <p:ph idx="5" type="subTitle"/>
          </p:nvPr>
        </p:nvSpPr>
        <p:spPr>
          <a:xfrm>
            <a:off x="5673250" y="26286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진</a:t>
            </a:r>
            <a:r>
              <a:rPr lang="en"/>
              <a:t>행 현황</a:t>
            </a:r>
            <a:endParaRPr/>
          </a:p>
        </p:txBody>
      </p:sp>
      <p:sp>
        <p:nvSpPr>
          <p:cNvPr id="412" name="Google Shape;412;p36"/>
          <p:cNvSpPr txBox="1"/>
          <p:nvPr>
            <p:ph idx="13" type="title"/>
          </p:nvPr>
        </p:nvSpPr>
        <p:spPr>
          <a:xfrm>
            <a:off x="4277300" y="21846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3" name="Google Shape;413;p36"/>
          <p:cNvSpPr txBox="1"/>
          <p:nvPr>
            <p:ph idx="14" type="subTitle"/>
          </p:nvPr>
        </p:nvSpPr>
        <p:spPr>
          <a:xfrm>
            <a:off x="3748550" y="26286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1학</a:t>
            </a:r>
            <a:r>
              <a:rPr lang="en"/>
              <a:t>기 목표</a:t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</a:t>
            </a:r>
            <a:r>
              <a:rPr lang="en"/>
              <a:t>표 설정</a:t>
            </a:r>
            <a:endParaRPr/>
          </a:p>
        </p:txBody>
      </p:sp>
      <p:sp>
        <p:nvSpPr>
          <p:cNvPr id="420" name="Google Shape;420;p37"/>
          <p:cNvSpPr txBox="1"/>
          <p:nvPr>
            <p:ph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성형외과 마케팅 웹 분석 도구 구현</a:t>
            </a:r>
            <a:endParaRPr/>
          </a:p>
        </p:txBody>
      </p:sp>
      <p:sp>
        <p:nvSpPr>
          <p:cNvPr id="426" name="Google Shape;426;p38"/>
          <p:cNvSpPr txBox="1"/>
          <p:nvPr>
            <p:ph idx="1" type="subTitle"/>
          </p:nvPr>
        </p:nvSpPr>
        <p:spPr>
          <a:xfrm>
            <a:off x="2326625" y="2102275"/>
            <a:ext cx="4806300" cy="16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b="1" lang="en" sz="1700">
                <a:solidFill>
                  <a:schemeClr val="accent1"/>
                </a:solidFill>
              </a:rPr>
              <a:t>현재 NLP 모델은 의료 현업에 적합하지 않다.</a:t>
            </a:r>
            <a:endParaRPr b="1" sz="17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b="1" lang="en" sz="1700">
                <a:solidFill>
                  <a:schemeClr val="accent1"/>
                </a:solidFill>
              </a:rPr>
              <a:t>성형외과 커뮤니티가 가장 활성화 되어있다.</a:t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427" name="Google Shape;427;p38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/>
          <p:nvPr/>
        </p:nvSpPr>
        <p:spPr>
          <a:xfrm>
            <a:off x="5679300" y="2103250"/>
            <a:ext cx="1818300" cy="2477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39"/>
          <p:cNvSpPr/>
          <p:nvPr/>
        </p:nvSpPr>
        <p:spPr>
          <a:xfrm>
            <a:off x="3621763" y="2837525"/>
            <a:ext cx="1818300" cy="174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1798800" y="3639668"/>
            <a:ext cx="1584000" cy="94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39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436" name="Google Shape;436;p39"/>
          <p:cNvSpPr txBox="1"/>
          <p:nvPr>
            <p:ph idx="4294967295" type="subTitle"/>
          </p:nvPr>
        </p:nvSpPr>
        <p:spPr>
          <a:xfrm>
            <a:off x="1798875" y="3258700"/>
            <a:ext cx="1584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사전 조사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437" name="Google Shape;437;p39"/>
          <p:cNvSpPr txBox="1"/>
          <p:nvPr>
            <p:ph idx="4294967295" type="subTitle"/>
          </p:nvPr>
        </p:nvSpPr>
        <p:spPr>
          <a:xfrm>
            <a:off x="3780000" y="2427703"/>
            <a:ext cx="1584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NLP 학습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438" name="Google Shape;438;p39"/>
          <p:cNvSpPr txBox="1"/>
          <p:nvPr>
            <p:ph idx="4294967295" type="subTitle"/>
          </p:nvPr>
        </p:nvSpPr>
        <p:spPr>
          <a:xfrm>
            <a:off x="5796450" y="1718275"/>
            <a:ext cx="1584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제품 구현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3835450" y="880700"/>
            <a:ext cx="1528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1675500" y="3824775"/>
            <a:ext cx="17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커뮤니티 조사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마케팅 분석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3656875" y="3100325"/>
            <a:ext cx="17835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927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웹 크롤링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감성어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사전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모델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학습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테스트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5561900" y="2427700"/>
            <a:ext cx="19356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UI 구성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크롤링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NLP 연동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UI 구현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배포 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및 테스트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39"/>
          <p:cNvSpPr/>
          <p:nvPr/>
        </p:nvSpPr>
        <p:spPr>
          <a:xfrm rot="5400000">
            <a:off x="-837700" y="3806513"/>
            <a:ext cx="2222575" cy="547175"/>
          </a:xfrm>
          <a:custGeom>
            <a:rect b="b" l="l" r="r" t="t"/>
            <a:pathLst>
              <a:path extrusionOk="0" h="21887" w="88903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 rot="5400000">
            <a:off x="288188" y="4688075"/>
            <a:ext cx="369725" cy="354550"/>
          </a:xfrm>
          <a:custGeom>
            <a:rect b="b" l="l" r="r" t="t"/>
            <a:pathLst>
              <a:path extrusionOk="0" h="14182" w="14789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1학</a:t>
            </a:r>
            <a:r>
              <a:rPr lang="en"/>
              <a:t>기 목표</a:t>
            </a:r>
            <a:endParaRPr/>
          </a:p>
        </p:txBody>
      </p:sp>
      <p:sp>
        <p:nvSpPr>
          <p:cNvPr id="450" name="Google Shape;450;p40"/>
          <p:cNvSpPr txBox="1"/>
          <p:nvPr>
            <p:ph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41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456" name="Google Shape;456;p41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" name="Google Shape;457;p41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41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459" name="Google Shape;459;p41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0" name="Google Shape;460;p41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41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462" name="Google Shape;462;p41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41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41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"/>
          <p:cNvSpPr txBox="1"/>
          <p:nvPr>
            <p:ph idx="3" type="subTitle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성형외</a:t>
            </a:r>
            <a:r>
              <a:rPr lang="en"/>
              <a:t>과 마케팅 항목별 모델 및 웹 UI 구성(시각화 프로토타입)</a:t>
            </a:r>
            <a:endParaRPr/>
          </a:p>
        </p:txBody>
      </p:sp>
      <p:sp>
        <p:nvSpPr>
          <p:cNvPr id="468" name="Google Shape;468;p41"/>
          <p:cNvSpPr txBox="1"/>
          <p:nvPr>
            <p:ph idx="5" type="subTitle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469" name="Google Shape;469;p41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학습</a:t>
            </a:r>
            <a:endParaRPr/>
          </a:p>
        </p:txBody>
      </p:sp>
      <p:sp>
        <p:nvSpPr>
          <p:cNvPr id="471" name="Google Shape;471;p41"/>
          <p:cNvSpPr txBox="1"/>
          <p:nvPr>
            <p:ph idx="1" type="subTitle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</a:t>
            </a:r>
            <a:r>
              <a:rPr lang="en"/>
              <a:t>형 커뮤니티 후기 및 항목별 별점 크롤링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 txBox="1"/>
          <p:nvPr>
            <p:ph idx="2" type="subTitle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의료 마케</a:t>
            </a:r>
            <a:r>
              <a:rPr lang="en"/>
              <a:t>팅 분석 항목별 모델 학습</a:t>
            </a:r>
            <a:endParaRPr/>
          </a:p>
        </p:txBody>
      </p:sp>
      <p:sp>
        <p:nvSpPr>
          <p:cNvPr id="473" name="Google Shape;473;p41"/>
          <p:cNvSpPr txBox="1"/>
          <p:nvPr>
            <p:ph idx="4" type="subTitle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474" name="Google Shape;474;p41"/>
          <p:cNvSpPr txBox="1"/>
          <p:nvPr>
            <p:ph idx="6" type="subTitle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결과물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진</a:t>
            </a:r>
            <a:r>
              <a:rPr lang="en"/>
              <a:t>행 현황</a:t>
            </a:r>
            <a:endParaRPr/>
          </a:p>
        </p:txBody>
      </p:sp>
      <p:sp>
        <p:nvSpPr>
          <p:cNvPr id="480" name="Google Shape;480;p42"/>
          <p:cNvSpPr txBox="1"/>
          <p:nvPr>
            <p:ph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데이</a:t>
            </a:r>
            <a:r>
              <a:rPr lang="en"/>
              <a:t>터 확보</a:t>
            </a:r>
            <a:endParaRPr/>
          </a:p>
        </p:txBody>
      </p:sp>
      <p:sp>
        <p:nvSpPr>
          <p:cNvPr id="486" name="Google Shape;486;p43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3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성형외</a:t>
            </a:r>
            <a:r>
              <a:rPr lang="en"/>
              <a:t>과 정보 사이트 및 커뮤니티 조사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군산대학교 한국어 감성사전</a:t>
            </a:r>
            <a:endParaRPr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0" y="501400"/>
            <a:ext cx="2035095" cy="214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048" y="152405"/>
            <a:ext cx="2035100" cy="27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 rotWithShape="1">
          <a:blip r:embed="rId5">
            <a:alphaModFix/>
          </a:blip>
          <a:srcRect b="-19890" l="-2080" r="2079" t="19890"/>
          <a:stretch/>
        </p:blipFill>
        <p:spPr>
          <a:xfrm>
            <a:off x="440400" y="2814252"/>
            <a:ext cx="3191001" cy="20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99" y="1171625"/>
            <a:ext cx="4084347" cy="25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